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1611" r:id="rId2"/>
    <p:sldId id="1610" r:id="rId3"/>
    <p:sldId id="1641" r:id="rId4"/>
    <p:sldId id="1651" r:id="rId5"/>
    <p:sldId id="1650" r:id="rId6"/>
    <p:sldId id="1639" r:id="rId7"/>
    <p:sldId id="1575" r:id="rId8"/>
    <p:sldId id="1653" r:id="rId9"/>
    <p:sldId id="1656" r:id="rId10"/>
    <p:sldId id="1657" r:id="rId11"/>
    <p:sldId id="1654" r:id="rId12"/>
    <p:sldId id="1658" r:id="rId13"/>
    <p:sldId id="1659" r:id="rId14"/>
    <p:sldId id="1640" r:id="rId15"/>
    <p:sldId id="1660" r:id="rId16"/>
    <p:sldId id="1661" r:id="rId17"/>
    <p:sldId id="1614" r:id="rId18"/>
  </p:sldIdLst>
  <p:sldSz cx="12192000" cy="6858000"/>
  <p:notesSz cx="6735763" cy="98663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ABAB"/>
    <a:srgbClr val="404040"/>
    <a:srgbClr val="F6A512"/>
    <a:srgbClr val="9E6BB5"/>
    <a:srgbClr val="203864"/>
    <a:srgbClr val="D24536"/>
    <a:srgbClr val="DDAF3D"/>
    <a:srgbClr val="DADDE1"/>
    <a:srgbClr val="DCAC37"/>
    <a:srgbClr val="A35C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23" autoAdjust="0"/>
    <p:restoredTop sz="93955" autoAdjust="0"/>
  </p:normalViewPr>
  <p:slideViewPr>
    <p:cSldViewPr snapToGrid="0">
      <p:cViewPr varScale="1">
        <p:scale>
          <a:sx n="67" d="100"/>
          <a:sy n="67" d="100"/>
        </p:scale>
        <p:origin x="500" y="6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400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9d1b82457a629d91" providerId="LiveId" clId="{97E1B9E9-7075-403B-A9D7-1C31171239B4}"/>
    <pc:docChg chg="undo custSel addSld delSld modSld">
      <pc:chgData name="" userId="9d1b82457a629d91" providerId="LiveId" clId="{97E1B9E9-7075-403B-A9D7-1C31171239B4}" dt="2020-05-20T18:23:43" v="4636"/>
      <pc:docMkLst>
        <pc:docMk/>
      </pc:docMkLst>
      <pc:sldChg chg="addSp delSp modSp">
        <pc:chgData name="" userId="9d1b82457a629d91" providerId="LiveId" clId="{97E1B9E9-7075-403B-A9D7-1C31171239B4}" dt="2020-05-20T17:53:11.851" v="1164" actId="12"/>
        <pc:sldMkLst>
          <pc:docMk/>
          <pc:sldMk cId="3627992299" sldId="1575"/>
        </pc:sldMkLst>
        <pc:spChg chg="add mod">
          <ac:chgData name="" userId="9d1b82457a629d91" providerId="LiveId" clId="{97E1B9E9-7075-403B-A9D7-1C31171239B4}" dt="2020-05-20T17:53:11.851" v="1164" actId="12"/>
          <ac:spMkLst>
            <pc:docMk/>
            <pc:sldMk cId="3627992299" sldId="1575"/>
            <ac:spMk id="2" creationId="{7B1BB974-515B-41E6-9379-3C7ACAE8786A}"/>
          </ac:spMkLst>
        </pc:spChg>
        <pc:spChg chg="del mod topLvl">
          <ac:chgData name="" userId="9d1b82457a629d91" providerId="LiveId" clId="{97E1B9E9-7075-403B-A9D7-1C31171239B4}" dt="2020-05-20T17:40:38.972" v="768" actId="478"/>
          <ac:spMkLst>
            <pc:docMk/>
            <pc:sldMk cId="3627992299" sldId="1575"/>
            <ac:spMk id="16" creationId="{00000000-0000-0000-0000-000000000000}"/>
          </ac:spMkLst>
        </pc:spChg>
        <pc:spChg chg="del topLvl">
          <ac:chgData name="" userId="9d1b82457a629d91" providerId="LiveId" clId="{97E1B9E9-7075-403B-A9D7-1C31171239B4}" dt="2020-05-20T17:37:40.480" v="138" actId="478"/>
          <ac:spMkLst>
            <pc:docMk/>
            <pc:sldMk cId="3627992299" sldId="1575"/>
            <ac:spMk id="17" creationId="{00000000-0000-0000-0000-000000000000}"/>
          </ac:spMkLst>
        </pc:spChg>
        <pc:spChg chg="mod">
          <ac:chgData name="" userId="9d1b82457a629d91" providerId="LiveId" clId="{97E1B9E9-7075-403B-A9D7-1C31171239B4}" dt="2020-05-20T17:37:06.394" v="133" actId="20577"/>
          <ac:spMkLst>
            <pc:docMk/>
            <pc:sldMk cId="3627992299" sldId="1575"/>
            <ac:spMk id="42" creationId="{AB755837-EAA1-4B9A-8ACD-15B55CA7E269}"/>
          </ac:spMkLst>
        </pc:spChg>
        <pc:spChg chg="mod">
          <ac:chgData name="" userId="9d1b82457a629d91" providerId="LiveId" clId="{97E1B9E9-7075-403B-A9D7-1C31171239B4}" dt="2020-05-20T17:43:41.988" v="907"/>
          <ac:spMkLst>
            <pc:docMk/>
            <pc:sldMk cId="3627992299" sldId="1575"/>
            <ac:spMk id="43" creationId="{4537EC99-B51A-4A2D-9B49-8DE22AAE6775}"/>
          </ac:spMkLst>
        </pc:spChg>
        <pc:spChg chg="mod">
          <ac:chgData name="" userId="9d1b82457a629d91" providerId="LiveId" clId="{97E1B9E9-7075-403B-A9D7-1C31171239B4}" dt="2020-05-20T17:43:17.119" v="855"/>
          <ac:spMkLst>
            <pc:docMk/>
            <pc:sldMk cId="3627992299" sldId="1575"/>
            <ac:spMk id="44" creationId="{A601DA4D-8E5F-4024-BE67-76FAF08B8017}"/>
          </ac:spMkLst>
        </pc:spChg>
        <pc:grpChg chg="del mod topLvl">
          <ac:chgData name="" userId="9d1b82457a629d91" providerId="LiveId" clId="{97E1B9E9-7075-403B-A9D7-1C31171239B4}" dt="2020-05-20T17:37:40.480" v="138" actId="478"/>
          <ac:grpSpMkLst>
            <pc:docMk/>
            <pc:sldMk cId="3627992299" sldId="1575"/>
            <ac:grpSpMk id="37" creationId="{00000000-0000-0000-0000-000000000000}"/>
          </ac:grpSpMkLst>
        </pc:grpChg>
        <pc:grpChg chg="del mod topLvl">
          <ac:chgData name="" userId="9d1b82457a629d91" providerId="LiveId" clId="{97E1B9E9-7075-403B-A9D7-1C31171239B4}" dt="2020-05-20T17:37:38.966" v="137" actId="478"/>
          <ac:grpSpMkLst>
            <pc:docMk/>
            <pc:sldMk cId="3627992299" sldId="1575"/>
            <ac:grpSpMk id="39" creationId="{00000000-0000-0000-0000-000000000000}"/>
          </ac:grpSpMkLst>
        </pc:grpChg>
        <pc:grpChg chg="del">
          <ac:chgData name="" userId="9d1b82457a629d91" providerId="LiveId" clId="{97E1B9E9-7075-403B-A9D7-1C31171239B4}" dt="2020-05-20T17:37:36.267" v="136" actId="165"/>
          <ac:grpSpMkLst>
            <pc:docMk/>
            <pc:sldMk cId="3627992299" sldId="1575"/>
            <ac:grpSpMk id="41" creationId="{00000000-0000-0000-0000-000000000000}"/>
          </ac:grpSpMkLst>
        </pc:grpChg>
      </pc:sldChg>
      <pc:sldChg chg="del">
        <pc:chgData name="" userId="9d1b82457a629d91" providerId="LiveId" clId="{97E1B9E9-7075-403B-A9D7-1C31171239B4}" dt="2020-05-20T17:52:34.896" v="1126" actId="2696"/>
        <pc:sldMkLst>
          <pc:docMk/>
          <pc:sldMk cId="1840444827" sldId="1605"/>
        </pc:sldMkLst>
      </pc:sldChg>
      <pc:sldChg chg="modSp">
        <pc:chgData name="" userId="9d1b82457a629d91" providerId="LiveId" clId="{97E1B9E9-7075-403B-A9D7-1C31171239B4}" dt="2020-05-20T17:42:57.213" v="811" actId="20577"/>
        <pc:sldMkLst>
          <pc:docMk/>
          <pc:sldMk cId="970710068" sldId="1611"/>
        </pc:sldMkLst>
        <pc:spChg chg="mod">
          <ac:chgData name="" userId="9d1b82457a629d91" providerId="LiveId" clId="{97E1B9E9-7075-403B-A9D7-1C31171239B4}" dt="2020-05-20T17:42:57.213" v="811" actId="20577"/>
          <ac:spMkLst>
            <pc:docMk/>
            <pc:sldMk cId="970710068" sldId="1611"/>
            <ac:spMk id="8" creationId="{00000000-0000-0000-0000-000000000000}"/>
          </ac:spMkLst>
        </pc:spChg>
        <pc:spChg chg="mod">
          <ac:chgData name="" userId="9d1b82457a629d91" providerId="LiveId" clId="{97E1B9E9-7075-403B-A9D7-1C31171239B4}" dt="2020-05-20T17:10:46.648" v="16"/>
          <ac:spMkLst>
            <pc:docMk/>
            <pc:sldMk cId="970710068" sldId="1611"/>
            <ac:spMk id="12" creationId="{00000000-0000-0000-0000-000000000000}"/>
          </ac:spMkLst>
        </pc:spChg>
      </pc:sldChg>
      <pc:sldChg chg="modSp">
        <pc:chgData name="" userId="9d1b82457a629d91" providerId="LiveId" clId="{97E1B9E9-7075-403B-A9D7-1C31171239B4}" dt="2020-05-20T18:17:03.230" v="3425"/>
        <pc:sldMkLst>
          <pc:docMk/>
          <pc:sldMk cId="3746785883" sldId="1614"/>
        </pc:sldMkLst>
        <pc:spChg chg="mod">
          <ac:chgData name="" userId="9d1b82457a629d91" providerId="LiveId" clId="{97E1B9E9-7075-403B-A9D7-1C31171239B4}" dt="2020-05-20T18:17:03.230" v="3425"/>
          <ac:spMkLst>
            <pc:docMk/>
            <pc:sldMk cId="3746785883" sldId="1614"/>
            <ac:spMk id="10" creationId="{9D1A08FC-B24C-4412-B89C-BEBC730739D7}"/>
          </ac:spMkLst>
        </pc:spChg>
      </pc:sldChg>
      <pc:sldChg chg="delSp modSp">
        <pc:chgData name="" userId="9d1b82457a629d91" providerId="LiveId" clId="{97E1B9E9-7075-403B-A9D7-1C31171239B4}" dt="2020-05-20T17:12:15.683" v="48" actId="1076"/>
        <pc:sldMkLst>
          <pc:docMk/>
          <pc:sldMk cId="4272726004" sldId="1639"/>
        </pc:sldMkLst>
        <pc:spChg chg="mod topLvl">
          <ac:chgData name="" userId="9d1b82457a629d91" providerId="LiveId" clId="{97E1B9E9-7075-403B-A9D7-1C31171239B4}" dt="2020-05-20T17:12:15.683" v="48" actId="1076"/>
          <ac:spMkLst>
            <pc:docMk/>
            <pc:sldMk cId="4272726004" sldId="1639"/>
            <ac:spMk id="10" creationId="{9D1A08FC-B24C-4412-B89C-BEBC730739D7}"/>
          </ac:spMkLst>
        </pc:spChg>
        <pc:spChg chg="del topLvl">
          <ac:chgData name="" userId="9d1b82457a629d91" providerId="LiveId" clId="{97E1B9E9-7075-403B-A9D7-1C31171239B4}" dt="2020-05-20T17:12:07.693" v="22" actId="478"/>
          <ac:spMkLst>
            <pc:docMk/>
            <pc:sldMk cId="4272726004" sldId="1639"/>
            <ac:spMk id="11" creationId="{44BDAA13-D65C-49E4-9DC9-664CAA4B9D22}"/>
          </ac:spMkLst>
        </pc:spChg>
        <pc:grpChg chg="del">
          <ac:chgData name="" userId="9d1b82457a629d91" providerId="LiveId" clId="{97E1B9E9-7075-403B-A9D7-1C31171239B4}" dt="2020-05-20T17:12:07.693" v="22" actId="478"/>
          <ac:grpSpMkLst>
            <pc:docMk/>
            <pc:sldMk cId="4272726004" sldId="1639"/>
            <ac:grpSpMk id="9" creationId="{00000000-0000-0000-0000-000000000000}"/>
          </ac:grpSpMkLst>
        </pc:grpChg>
      </pc:sldChg>
      <pc:sldChg chg="delSp modSp">
        <pc:chgData name="" userId="9d1b82457a629d91" providerId="LiveId" clId="{97E1B9E9-7075-403B-A9D7-1C31171239B4}" dt="2020-05-20T18:10:06.706" v="2928" actId="1076"/>
        <pc:sldMkLst>
          <pc:docMk/>
          <pc:sldMk cId="101454483" sldId="1640"/>
        </pc:sldMkLst>
        <pc:spChg chg="mod topLvl">
          <ac:chgData name="" userId="9d1b82457a629d91" providerId="LiveId" clId="{97E1B9E9-7075-403B-A9D7-1C31171239B4}" dt="2020-05-20T18:10:06.706" v="2928" actId="1076"/>
          <ac:spMkLst>
            <pc:docMk/>
            <pc:sldMk cId="101454483" sldId="1640"/>
            <ac:spMk id="10" creationId="{9D1A08FC-B24C-4412-B89C-BEBC730739D7}"/>
          </ac:spMkLst>
        </pc:spChg>
        <pc:spChg chg="del topLvl">
          <ac:chgData name="" userId="9d1b82457a629d91" providerId="LiveId" clId="{97E1B9E9-7075-403B-A9D7-1C31171239B4}" dt="2020-05-20T18:09:59.676" v="2902" actId="478"/>
          <ac:spMkLst>
            <pc:docMk/>
            <pc:sldMk cId="101454483" sldId="1640"/>
            <ac:spMk id="11" creationId="{44BDAA13-D65C-49E4-9DC9-664CAA4B9D22}"/>
          </ac:spMkLst>
        </pc:spChg>
        <pc:grpChg chg="del">
          <ac:chgData name="" userId="9d1b82457a629d91" providerId="LiveId" clId="{97E1B9E9-7075-403B-A9D7-1C31171239B4}" dt="2020-05-20T18:09:59.676" v="2902" actId="478"/>
          <ac:grpSpMkLst>
            <pc:docMk/>
            <pc:sldMk cId="101454483" sldId="1640"/>
            <ac:grpSpMk id="9" creationId="{00000000-0000-0000-0000-000000000000}"/>
          </ac:grpSpMkLst>
        </pc:grpChg>
      </pc:sldChg>
      <pc:sldChg chg="modSp">
        <pc:chgData name="" userId="9d1b82457a629d91" providerId="LiveId" clId="{97E1B9E9-7075-403B-A9D7-1C31171239B4}" dt="2020-05-20T17:43:29.556" v="880"/>
        <pc:sldMkLst>
          <pc:docMk/>
          <pc:sldMk cId="3604658443" sldId="1641"/>
        </pc:sldMkLst>
        <pc:spChg chg="mod">
          <ac:chgData name="" userId="9d1b82457a629d91" providerId="LiveId" clId="{97E1B9E9-7075-403B-A9D7-1C31171239B4}" dt="2020-05-20T17:43:29.556" v="880"/>
          <ac:spMkLst>
            <pc:docMk/>
            <pc:sldMk cId="3604658443" sldId="1641"/>
            <ac:spMk id="13" creationId="{15CE7E43-96D7-4310-8BD4-167DFCAA433C}"/>
          </ac:spMkLst>
        </pc:spChg>
        <pc:spChg chg="mod">
          <ac:chgData name="" userId="9d1b82457a629d91" providerId="LiveId" clId="{97E1B9E9-7075-403B-A9D7-1C31171239B4}" dt="2020-05-20T17:43:05.227" v="852"/>
          <ac:spMkLst>
            <pc:docMk/>
            <pc:sldMk cId="3604658443" sldId="1641"/>
            <ac:spMk id="14" creationId="{15CE7E43-96D7-4310-8BD4-167DFCAA433C}"/>
          </ac:spMkLst>
        </pc:spChg>
      </pc:sldChg>
      <pc:sldChg chg="del">
        <pc:chgData name="" userId="9d1b82457a629d91" providerId="LiveId" clId="{97E1B9E9-7075-403B-A9D7-1C31171239B4}" dt="2020-05-20T17:12:01.540" v="21" actId="2696"/>
        <pc:sldMkLst>
          <pc:docMk/>
          <pc:sldMk cId="924729875" sldId="1642"/>
        </pc:sldMkLst>
      </pc:sldChg>
      <pc:sldChg chg="modSp del">
        <pc:chgData name="" userId="9d1b82457a629d91" providerId="LiveId" clId="{97E1B9E9-7075-403B-A9D7-1C31171239B4}" dt="2020-05-20T17:52:34.702" v="1123" actId="2696"/>
        <pc:sldMkLst>
          <pc:docMk/>
          <pc:sldMk cId="1091220550" sldId="1643"/>
        </pc:sldMkLst>
        <pc:spChg chg="mod">
          <ac:chgData name="" userId="9d1b82457a629d91" providerId="LiveId" clId="{97E1B9E9-7075-403B-A9D7-1C31171239B4}" dt="2020-05-20T17:43:21.141" v="856"/>
          <ac:spMkLst>
            <pc:docMk/>
            <pc:sldMk cId="1091220550" sldId="1643"/>
            <ac:spMk id="44" creationId="{A601DA4D-8E5F-4024-BE67-76FAF08B8017}"/>
          </ac:spMkLst>
        </pc:spChg>
      </pc:sldChg>
      <pc:sldChg chg="del">
        <pc:chgData name="" userId="9d1b82457a629d91" providerId="LiveId" clId="{97E1B9E9-7075-403B-A9D7-1C31171239B4}" dt="2020-05-20T17:52:34.864" v="1125" actId="2696"/>
        <pc:sldMkLst>
          <pc:docMk/>
          <pc:sldMk cId="4127137344" sldId="1645"/>
        </pc:sldMkLst>
      </pc:sldChg>
      <pc:sldChg chg="del">
        <pc:chgData name="" userId="9d1b82457a629d91" providerId="LiveId" clId="{97E1B9E9-7075-403B-A9D7-1C31171239B4}" dt="2020-05-20T17:52:34.778" v="1124" actId="2696"/>
        <pc:sldMkLst>
          <pc:docMk/>
          <pc:sldMk cId="2729844549" sldId="1646"/>
        </pc:sldMkLst>
      </pc:sldChg>
      <pc:sldChg chg="del">
        <pc:chgData name="" userId="9d1b82457a629d91" providerId="LiveId" clId="{97E1B9E9-7075-403B-A9D7-1C31171239B4}" dt="2020-05-20T18:17:16.900" v="3427" actId="2696"/>
        <pc:sldMkLst>
          <pc:docMk/>
          <pc:sldMk cId="2148104170" sldId="1648"/>
        </pc:sldMkLst>
      </pc:sldChg>
      <pc:sldChg chg="del">
        <pc:chgData name="" userId="9d1b82457a629d91" providerId="LiveId" clId="{97E1B9E9-7075-403B-A9D7-1C31171239B4}" dt="2020-05-20T17:52:34.913" v="1127" actId="2696"/>
        <pc:sldMkLst>
          <pc:docMk/>
          <pc:sldMk cId="2444771983" sldId="1649"/>
        </pc:sldMkLst>
      </pc:sldChg>
      <pc:sldChg chg="addSp delSp modSp">
        <pc:chgData name="" userId="9d1b82457a629d91" providerId="LiveId" clId="{97E1B9E9-7075-403B-A9D7-1C31171239B4}" dt="2020-05-20T17:54:03.647" v="1233" actId="20577"/>
        <pc:sldMkLst>
          <pc:docMk/>
          <pc:sldMk cId="3581205732" sldId="1650"/>
        </pc:sldMkLst>
        <pc:spChg chg="mod">
          <ac:chgData name="" userId="9d1b82457a629d91" providerId="LiveId" clId="{97E1B9E9-7075-403B-A9D7-1C31171239B4}" dt="2020-05-20T17:54:03.647" v="1233" actId="20577"/>
          <ac:spMkLst>
            <pc:docMk/>
            <pc:sldMk cId="3581205732" sldId="1650"/>
            <ac:spMk id="11" creationId="{D38E4F93-4783-4125-BE17-7A6AEAC1CADA}"/>
          </ac:spMkLst>
        </pc:spChg>
        <pc:spChg chg="mod">
          <ac:chgData name="" userId="9d1b82457a629d91" providerId="LiveId" clId="{97E1B9E9-7075-403B-A9D7-1C31171239B4}" dt="2020-05-20T17:43:34.393" v="882"/>
          <ac:spMkLst>
            <pc:docMk/>
            <pc:sldMk cId="3581205732" sldId="1650"/>
            <ac:spMk id="13" creationId="{15CE7E43-96D7-4310-8BD4-167DFCAA433C}"/>
          </ac:spMkLst>
        </pc:spChg>
        <pc:spChg chg="mod">
          <ac:chgData name="" userId="9d1b82457a629d91" providerId="LiveId" clId="{97E1B9E9-7075-403B-A9D7-1C31171239B4}" dt="2020-05-20T17:43:11.563" v="854"/>
          <ac:spMkLst>
            <pc:docMk/>
            <pc:sldMk cId="3581205732" sldId="1650"/>
            <ac:spMk id="14" creationId="{15CE7E43-96D7-4310-8BD4-167DFCAA433C}"/>
          </ac:spMkLst>
        </pc:spChg>
        <pc:spChg chg="mod">
          <ac:chgData name="" userId="9d1b82457a629d91" providerId="LiveId" clId="{97E1B9E9-7075-403B-A9D7-1C31171239B4}" dt="2020-05-20T17:54:01.088" v="1229" actId="20577"/>
          <ac:spMkLst>
            <pc:docMk/>
            <pc:sldMk cId="3581205732" sldId="1650"/>
            <ac:spMk id="18" creationId="{E87DBE76-ADD2-49B6-B918-7736A1727F35}"/>
          </ac:spMkLst>
        </pc:spChg>
        <pc:spChg chg="mod">
          <ac:chgData name="" userId="9d1b82457a629d91" providerId="LiveId" clId="{97E1B9E9-7075-403B-A9D7-1C31171239B4}" dt="2020-05-20T17:53:59.898" v="1227" actId="20577"/>
          <ac:spMkLst>
            <pc:docMk/>
            <pc:sldMk cId="3581205732" sldId="1650"/>
            <ac:spMk id="19" creationId="{9EBE5887-7F20-48D7-B73E-14DCE16ECE6C}"/>
          </ac:spMkLst>
        </pc:spChg>
        <pc:spChg chg="del">
          <ac:chgData name="" userId="9d1b82457a629d91" providerId="LiveId" clId="{97E1B9E9-7075-403B-A9D7-1C31171239B4}" dt="2020-05-20T17:11:31.137" v="17" actId="478"/>
          <ac:spMkLst>
            <pc:docMk/>
            <pc:sldMk cId="3581205732" sldId="1650"/>
            <ac:spMk id="20" creationId="{97468D4C-F17E-4468-9D73-9E3F0F422727}"/>
          </ac:spMkLst>
        </pc:spChg>
        <pc:spChg chg="del">
          <ac:chgData name="" userId="9d1b82457a629d91" providerId="LiveId" clId="{97E1B9E9-7075-403B-A9D7-1C31171239B4}" dt="2020-05-20T17:11:31.137" v="17" actId="478"/>
          <ac:spMkLst>
            <pc:docMk/>
            <pc:sldMk cId="3581205732" sldId="1650"/>
            <ac:spMk id="21" creationId="{7DA7DC78-6DB1-44DF-8787-5A5B0F891A5D}"/>
          </ac:spMkLst>
        </pc:spChg>
        <pc:spChg chg="del">
          <ac:chgData name="" userId="9d1b82457a629d91" providerId="LiveId" clId="{97E1B9E9-7075-403B-A9D7-1C31171239B4}" dt="2020-05-20T17:11:31.137" v="17" actId="478"/>
          <ac:spMkLst>
            <pc:docMk/>
            <pc:sldMk cId="3581205732" sldId="1650"/>
            <ac:spMk id="22" creationId="{2FFD34C6-69D7-412E-B2DF-6E9FAAA54A2C}"/>
          </ac:spMkLst>
        </pc:spChg>
        <pc:spChg chg="mod">
          <ac:chgData name="" userId="9d1b82457a629d91" providerId="LiveId" clId="{97E1B9E9-7075-403B-A9D7-1C31171239B4}" dt="2020-05-20T17:10:15.870" v="2" actId="207"/>
          <ac:spMkLst>
            <pc:docMk/>
            <pc:sldMk cId="3581205732" sldId="1650"/>
            <ac:spMk id="23" creationId="{215E9E04-473B-4D74-A96B-8495CE845ECA}"/>
          </ac:spMkLst>
        </pc:spChg>
        <pc:spChg chg="mod">
          <ac:chgData name="" userId="9d1b82457a629d91" providerId="LiveId" clId="{97E1B9E9-7075-403B-A9D7-1C31171239B4}" dt="2020-05-20T17:54:01.815" v="1231" actId="6549"/>
          <ac:spMkLst>
            <pc:docMk/>
            <pc:sldMk cId="3581205732" sldId="1650"/>
            <ac:spMk id="24" creationId="{CAEC9379-B1CA-4409-B506-D075FF5A6F1C}"/>
          </ac:spMkLst>
        </pc:spChg>
        <pc:spChg chg="add">
          <ac:chgData name="" userId="9d1b82457a629d91" providerId="LiveId" clId="{97E1B9E9-7075-403B-A9D7-1C31171239B4}" dt="2020-05-20T17:11:31.532" v="18"/>
          <ac:spMkLst>
            <pc:docMk/>
            <pc:sldMk cId="3581205732" sldId="1650"/>
            <ac:spMk id="36" creationId="{CD47330B-31C5-4EDD-937E-711B831A2FD7}"/>
          </ac:spMkLst>
        </pc:spChg>
        <pc:spChg chg="add">
          <ac:chgData name="" userId="9d1b82457a629d91" providerId="LiveId" clId="{97E1B9E9-7075-403B-A9D7-1C31171239B4}" dt="2020-05-20T17:11:31.532" v="18"/>
          <ac:spMkLst>
            <pc:docMk/>
            <pc:sldMk cId="3581205732" sldId="1650"/>
            <ac:spMk id="37" creationId="{CF4B1DEB-B12A-4BC5-915B-FC9E56D7EF5E}"/>
          </ac:spMkLst>
        </pc:spChg>
        <pc:spChg chg="add">
          <ac:chgData name="" userId="9d1b82457a629d91" providerId="LiveId" clId="{97E1B9E9-7075-403B-A9D7-1C31171239B4}" dt="2020-05-20T17:11:31.532" v="18"/>
          <ac:spMkLst>
            <pc:docMk/>
            <pc:sldMk cId="3581205732" sldId="1650"/>
            <ac:spMk id="38" creationId="{2586973B-B2BD-4CC4-BE97-FAAF830E6BEA}"/>
          </ac:spMkLst>
        </pc:spChg>
        <pc:grpChg chg="mod">
          <ac:chgData name="" userId="9d1b82457a629d91" providerId="LiveId" clId="{97E1B9E9-7075-403B-A9D7-1C31171239B4}" dt="2020-05-20T17:43:34.393" v="882"/>
          <ac:grpSpMkLst>
            <pc:docMk/>
            <pc:sldMk cId="3581205732" sldId="1650"/>
            <ac:grpSpMk id="2" creationId="{00000000-0000-0000-0000-000000000000}"/>
          </ac:grpSpMkLst>
        </pc:grpChg>
      </pc:sldChg>
      <pc:sldChg chg="modSp">
        <pc:chgData name="" userId="9d1b82457a629d91" providerId="LiveId" clId="{97E1B9E9-7075-403B-A9D7-1C31171239B4}" dt="2020-05-20T17:53:57.694" v="1225" actId="6549"/>
        <pc:sldMkLst>
          <pc:docMk/>
          <pc:sldMk cId="1424233066" sldId="1651"/>
        </pc:sldMkLst>
        <pc:spChg chg="mod">
          <ac:chgData name="" userId="9d1b82457a629d91" providerId="LiveId" clId="{97E1B9E9-7075-403B-A9D7-1C31171239B4}" dt="2020-05-20T17:43:31.809" v="881"/>
          <ac:spMkLst>
            <pc:docMk/>
            <pc:sldMk cId="1424233066" sldId="1651"/>
            <ac:spMk id="13" creationId="{15CE7E43-96D7-4310-8BD4-167DFCAA433C}"/>
          </ac:spMkLst>
        </pc:spChg>
        <pc:spChg chg="mod">
          <ac:chgData name="" userId="9d1b82457a629d91" providerId="LiveId" clId="{97E1B9E9-7075-403B-A9D7-1C31171239B4}" dt="2020-05-20T17:43:08.758" v="853"/>
          <ac:spMkLst>
            <pc:docMk/>
            <pc:sldMk cId="1424233066" sldId="1651"/>
            <ac:spMk id="14" creationId="{15CE7E43-96D7-4310-8BD4-167DFCAA433C}"/>
          </ac:spMkLst>
        </pc:spChg>
        <pc:spChg chg="mod">
          <ac:chgData name="" userId="9d1b82457a629d91" providerId="LiveId" clId="{97E1B9E9-7075-403B-A9D7-1C31171239B4}" dt="2020-05-20T17:53:57.694" v="1225" actId="6549"/>
          <ac:spMkLst>
            <pc:docMk/>
            <pc:sldMk cId="1424233066" sldId="1651"/>
            <ac:spMk id="20" creationId="{7054016A-0107-4C0E-9946-C87AAB922821}"/>
          </ac:spMkLst>
        </pc:spChg>
        <pc:grpChg chg="mod">
          <ac:chgData name="" userId="9d1b82457a629d91" providerId="LiveId" clId="{97E1B9E9-7075-403B-A9D7-1C31171239B4}" dt="2020-05-20T17:43:31.809" v="881"/>
          <ac:grpSpMkLst>
            <pc:docMk/>
            <pc:sldMk cId="1424233066" sldId="1651"/>
            <ac:grpSpMk id="2" creationId="{00000000-0000-0000-0000-000000000000}"/>
          </ac:grpSpMkLst>
        </pc:grpChg>
      </pc:sldChg>
      <pc:sldChg chg="add del">
        <pc:chgData name="" userId="9d1b82457a629d91" providerId="LiveId" clId="{97E1B9E9-7075-403B-A9D7-1C31171239B4}" dt="2020-05-20T17:37:28.233" v="135" actId="2696"/>
        <pc:sldMkLst>
          <pc:docMk/>
          <pc:sldMk cId="2648679316" sldId="1652"/>
        </pc:sldMkLst>
      </pc:sldChg>
      <pc:sldChg chg="add del">
        <pc:chgData name="" userId="9d1b82457a629d91" providerId="LiveId" clId="{97E1B9E9-7075-403B-A9D7-1C31171239B4}" dt="2020-05-20T17:43:48.834" v="909" actId="2696"/>
        <pc:sldMkLst>
          <pc:docMk/>
          <pc:sldMk cId="3239788874" sldId="1652"/>
        </pc:sldMkLst>
      </pc:sldChg>
      <pc:sldChg chg="addSp delSp modSp add">
        <pc:chgData name="" userId="9d1b82457a629d91" providerId="LiveId" clId="{97E1B9E9-7075-403B-A9D7-1C31171239B4}" dt="2020-05-20T17:52:09.051" v="1121" actId="1076"/>
        <pc:sldMkLst>
          <pc:docMk/>
          <pc:sldMk cId="1625665865" sldId="1653"/>
        </pc:sldMkLst>
        <pc:spChg chg="del">
          <ac:chgData name="" userId="9d1b82457a629d91" providerId="LiveId" clId="{97E1B9E9-7075-403B-A9D7-1C31171239B4}" dt="2020-05-20T17:43:53.468" v="910" actId="478"/>
          <ac:spMkLst>
            <pc:docMk/>
            <pc:sldMk cId="1625665865" sldId="1653"/>
            <ac:spMk id="2" creationId="{7B1BB974-515B-41E6-9379-3C7ACAE8786A}"/>
          </ac:spMkLst>
        </pc:spChg>
        <pc:spChg chg="add del mod">
          <ac:chgData name="" userId="9d1b82457a629d91" providerId="LiveId" clId="{97E1B9E9-7075-403B-A9D7-1C31171239B4}" dt="2020-05-20T17:48:16.147" v="934"/>
          <ac:spMkLst>
            <pc:docMk/>
            <pc:sldMk cId="1625665865" sldId="1653"/>
            <ac:spMk id="5" creationId="{80C0C625-2F51-49A0-81FD-0BC273D1E3FA}"/>
          </ac:spMkLst>
        </pc:spChg>
        <pc:spChg chg="add mod">
          <ac:chgData name="" userId="9d1b82457a629d91" providerId="LiveId" clId="{97E1B9E9-7075-403B-A9D7-1C31171239B4}" dt="2020-05-20T17:52:09.051" v="1121" actId="1076"/>
          <ac:spMkLst>
            <pc:docMk/>
            <pc:sldMk cId="1625665865" sldId="1653"/>
            <ac:spMk id="6" creationId="{0249FD06-FD4E-4A01-A128-5EABAF005126}"/>
          </ac:spMkLst>
        </pc:spChg>
        <pc:spChg chg="add mod">
          <ac:chgData name="" userId="9d1b82457a629d91" providerId="LiveId" clId="{97E1B9E9-7075-403B-A9D7-1C31171239B4}" dt="2020-05-20T17:49:41.804" v="1015" actId="571"/>
          <ac:spMkLst>
            <pc:docMk/>
            <pc:sldMk cId="1625665865" sldId="1653"/>
            <ac:spMk id="10" creationId="{5656375F-DB59-4B9E-B7C2-A0C02C593023}"/>
          </ac:spMkLst>
        </pc:spChg>
        <pc:spChg chg="add del mod">
          <ac:chgData name="" userId="9d1b82457a629d91" providerId="LiveId" clId="{97E1B9E9-7075-403B-A9D7-1C31171239B4}" dt="2020-05-20T17:50:05.822" v="1028" actId="478"/>
          <ac:spMkLst>
            <pc:docMk/>
            <pc:sldMk cId="1625665865" sldId="1653"/>
            <ac:spMk id="11" creationId="{FD78342F-5811-4D53-B184-30719CFB3B3C}"/>
          </ac:spMkLst>
        </pc:spChg>
        <pc:spChg chg="add del mod">
          <ac:chgData name="" userId="9d1b82457a629d91" providerId="LiveId" clId="{97E1B9E9-7075-403B-A9D7-1C31171239B4}" dt="2020-05-20T17:50:44.001" v="1038" actId="478"/>
          <ac:spMkLst>
            <pc:docMk/>
            <pc:sldMk cId="1625665865" sldId="1653"/>
            <ac:spMk id="12" creationId="{0401A15E-027A-403F-8157-3A61D5FC2EFB}"/>
          </ac:spMkLst>
        </pc:spChg>
        <pc:spChg chg="add mod">
          <ac:chgData name="" userId="9d1b82457a629d91" providerId="LiveId" clId="{97E1B9E9-7075-403B-A9D7-1C31171239B4}" dt="2020-05-20T17:52:09.051" v="1121" actId="1076"/>
          <ac:spMkLst>
            <pc:docMk/>
            <pc:sldMk cId="1625665865" sldId="1653"/>
            <ac:spMk id="13" creationId="{5A7AC453-A4F5-4D9F-9533-DD68581CFEEE}"/>
          </ac:spMkLst>
        </pc:spChg>
        <pc:spChg chg="del">
          <ac:chgData name="" userId="9d1b82457a629d91" providerId="LiveId" clId="{97E1B9E9-7075-403B-A9D7-1C31171239B4}" dt="2020-05-20T17:43:53.468" v="910" actId="478"/>
          <ac:spMkLst>
            <pc:docMk/>
            <pc:sldMk cId="1625665865" sldId="1653"/>
            <ac:spMk id="42" creationId="{AB755837-EAA1-4B9A-8ACD-15B55CA7E269}"/>
          </ac:spMkLst>
        </pc:spChg>
        <pc:picChg chg="add mod">
          <ac:chgData name="" userId="9d1b82457a629d91" providerId="LiveId" clId="{97E1B9E9-7075-403B-A9D7-1C31171239B4}" dt="2020-05-20T17:52:09.051" v="1121" actId="1076"/>
          <ac:picMkLst>
            <pc:docMk/>
            <pc:sldMk cId="1625665865" sldId="1653"/>
            <ac:picMk id="4" creationId="{25820735-A4EB-4B68-B8D3-40D9A66F1D65}"/>
          </ac:picMkLst>
        </pc:picChg>
        <pc:picChg chg="add mod">
          <ac:chgData name="" userId="9d1b82457a629d91" providerId="LiveId" clId="{97E1B9E9-7075-403B-A9D7-1C31171239B4}" dt="2020-05-20T17:52:09.051" v="1121" actId="1076"/>
          <ac:picMkLst>
            <pc:docMk/>
            <pc:sldMk cId="1625665865" sldId="1653"/>
            <ac:picMk id="8" creationId="{29C9F1DB-FC02-4D97-9F67-1FDF952BAE4C}"/>
          </ac:picMkLst>
        </pc:picChg>
      </pc:sldChg>
      <pc:sldChg chg="addSp delSp modSp add">
        <pc:chgData name="" userId="9d1b82457a629d91" providerId="LiveId" clId="{97E1B9E9-7075-403B-A9D7-1C31171239B4}" dt="2020-05-20T17:57:55.261" v="1867" actId="1076"/>
        <pc:sldMkLst>
          <pc:docMk/>
          <pc:sldMk cId="2001787200" sldId="1654"/>
        </pc:sldMkLst>
        <pc:spChg chg="add del mod">
          <ac:chgData name="" userId="9d1b82457a629d91" providerId="LiveId" clId="{97E1B9E9-7075-403B-A9D7-1C31171239B4}" dt="2020-05-20T17:56:22.414" v="1797" actId="404"/>
          <ac:spMkLst>
            <pc:docMk/>
            <pc:sldMk cId="2001787200" sldId="1654"/>
            <ac:spMk id="6" creationId="{0249FD06-FD4E-4A01-A128-5EABAF005126}"/>
          </ac:spMkLst>
        </pc:spChg>
        <pc:spChg chg="add del mod">
          <ac:chgData name="" userId="9d1b82457a629d91" providerId="LiveId" clId="{97E1B9E9-7075-403B-A9D7-1C31171239B4}" dt="2020-05-20T17:56:35.112" v="1847"/>
          <ac:spMkLst>
            <pc:docMk/>
            <pc:sldMk cId="2001787200" sldId="1654"/>
            <ac:spMk id="13" creationId="{5A7AC453-A4F5-4D9F-9533-DD68581CFEEE}"/>
          </ac:spMkLst>
        </pc:spChg>
        <pc:picChg chg="add del">
          <ac:chgData name="" userId="9d1b82457a629d91" providerId="LiveId" clId="{97E1B9E9-7075-403B-A9D7-1C31171239B4}" dt="2020-05-20T17:56:37.217" v="1849" actId="478"/>
          <ac:picMkLst>
            <pc:docMk/>
            <pc:sldMk cId="2001787200" sldId="1654"/>
            <ac:picMk id="4" creationId="{25820735-A4EB-4B68-B8D3-40D9A66F1D65}"/>
          </ac:picMkLst>
        </pc:picChg>
        <pc:picChg chg="add del">
          <ac:chgData name="" userId="9d1b82457a629d91" providerId="LiveId" clId="{97E1B9E9-7075-403B-A9D7-1C31171239B4}" dt="2020-05-20T17:56:36.768" v="1848" actId="478"/>
          <ac:picMkLst>
            <pc:docMk/>
            <pc:sldMk cId="2001787200" sldId="1654"/>
            <ac:picMk id="8" creationId="{29C9F1DB-FC02-4D97-9F67-1FDF952BAE4C}"/>
          </ac:picMkLst>
        </pc:picChg>
        <pc:picChg chg="add del">
          <ac:chgData name="" userId="9d1b82457a629d91" providerId="LiveId" clId="{97E1B9E9-7075-403B-A9D7-1C31171239B4}" dt="2020-05-20T17:57:24.024" v="1856" actId="478"/>
          <ac:picMkLst>
            <pc:docMk/>
            <pc:sldMk cId="2001787200" sldId="1654"/>
            <ac:picMk id="9" creationId="{C2FFE029-CF96-4A31-A01D-4D6E54C993DC}"/>
          </ac:picMkLst>
        </pc:picChg>
        <pc:picChg chg="add mod">
          <ac:chgData name="" userId="9d1b82457a629d91" providerId="LiveId" clId="{97E1B9E9-7075-403B-A9D7-1C31171239B4}" dt="2020-05-20T17:57:52.549" v="1866" actId="1076"/>
          <ac:picMkLst>
            <pc:docMk/>
            <pc:sldMk cId="2001787200" sldId="1654"/>
            <ac:picMk id="1026" creationId="{BEECAA1E-44BF-442E-B84D-A97F61C7C867}"/>
          </ac:picMkLst>
        </pc:picChg>
        <pc:picChg chg="add mod">
          <ac:chgData name="" userId="9d1b82457a629d91" providerId="LiveId" clId="{97E1B9E9-7075-403B-A9D7-1C31171239B4}" dt="2020-05-20T17:57:55.261" v="1867" actId="1076"/>
          <ac:picMkLst>
            <pc:docMk/>
            <pc:sldMk cId="2001787200" sldId="1654"/>
            <ac:picMk id="1028" creationId="{4CE70305-ED07-4927-81B3-FE8FF161EEFE}"/>
          </ac:picMkLst>
        </pc:picChg>
      </pc:sldChg>
      <pc:sldChg chg="modSp add del">
        <pc:chgData name="" userId="9d1b82457a629d91" providerId="LiveId" clId="{97E1B9E9-7075-403B-A9D7-1C31171239B4}" dt="2020-05-20T17:53:18.263" v="1166" actId="2696"/>
        <pc:sldMkLst>
          <pc:docMk/>
          <pc:sldMk cId="2011698840" sldId="1655"/>
        </pc:sldMkLst>
        <pc:spChg chg="mod">
          <ac:chgData name="" userId="9d1b82457a629d91" providerId="LiveId" clId="{97E1B9E9-7075-403B-A9D7-1C31171239B4}" dt="2020-05-20T17:52:53.678" v="1163"/>
          <ac:spMkLst>
            <pc:docMk/>
            <pc:sldMk cId="2011698840" sldId="1655"/>
            <ac:spMk id="42" creationId="{AB755837-EAA1-4B9A-8ACD-15B55CA7E269}"/>
          </ac:spMkLst>
        </pc:spChg>
      </pc:sldChg>
      <pc:sldChg chg="modSp add">
        <pc:chgData name="" userId="9d1b82457a629d91" providerId="LiveId" clId="{97E1B9E9-7075-403B-A9D7-1C31171239B4}" dt="2020-05-20T18:16:36.707" v="3416"/>
        <pc:sldMkLst>
          <pc:docMk/>
          <pc:sldMk cId="4240320209" sldId="1656"/>
        </pc:sldMkLst>
        <pc:spChg chg="mod">
          <ac:chgData name="" userId="9d1b82457a629d91" providerId="LiveId" clId="{97E1B9E9-7075-403B-A9D7-1C31171239B4}" dt="2020-05-20T18:16:36.707" v="3416"/>
          <ac:spMkLst>
            <pc:docMk/>
            <pc:sldMk cId="4240320209" sldId="1656"/>
            <ac:spMk id="2" creationId="{7B1BB974-515B-41E6-9379-3C7ACAE8786A}"/>
          </ac:spMkLst>
        </pc:spChg>
        <pc:spChg chg="mod">
          <ac:chgData name="" userId="9d1b82457a629d91" providerId="LiveId" clId="{97E1B9E9-7075-403B-A9D7-1C31171239B4}" dt="2020-05-20T17:53:27.298" v="1201"/>
          <ac:spMkLst>
            <pc:docMk/>
            <pc:sldMk cId="4240320209" sldId="1656"/>
            <ac:spMk id="42" creationId="{AB755837-EAA1-4B9A-8ACD-15B55CA7E269}"/>
          </ac:spMkLst>
        </pc:spChg>
      </pc:sldChg>
      <pc:sldChg chg="addSp delSp modSp add">
        <pc:chgData name="" userId="9d1b82457a629d91" providerId="LiveId" clId="{97E1B9E9-7075-403B-A9D7-1C31171239B4}" dt="2020-05-20T18:01:02.250" v="1891" actId="1076"/>
        <pc:sldMkLst>
          <pc:docMk/>
          <pc:sldMk cId="316698405" sldId="1657"/>
        </pc:sldMkLst>
        <pc:spChg chg="del">
          <ac:chgData name="" userId="9d1b82457a629d91" providerId="LiveId" clId="{97E1B9E9-7075-403B-A9D7-1C31171239B4}" dt="2020-05-20T17:59:09.469" v="1869" actId="478"/>
          <ac:spMkLst>
            <pc:docMk/>
            <pc:sldMk cId="316698405" sldId="1657"/>
            <ac:spMk id="6" creationId="{0249FD06-FD4E-4A01-A128-5EABAF005126}"/>
          </ac:spMkLst>
        </pc:spChg>
        <pc:spChg chg="del">
          <ac:chgData name="" userId="9d1b82457a629d91" providerId="LiveId" clId="{97E1B9E9-7075-403B-A9D7-1C31171239B4}" dt="2020-05-20T17:59:09.469" v="1869" actId="478"/>
          <ac:spMkLst>
            <pc:docMk/>
            <pc:sldMk cId="316698405" sldId="1657"/>
            <ac:spMk id="13" creationId="{5A7AC453-A4F5-4D9F-9533-DD68581CFEEE}"/>
          </ac:spMkLst>
        </pc:spChg>
        <pc:picChg chg="add mod">
          <ac:chgData name="" userId="9d1b82457a629d91" providerId="LiveId" clId="{97E1B9E9-7075-403B-A9D7-1C31171239B4}" dt="2020-05-20T18:01:02.250" v="1891" actId="1076"/>
          <ac:picMkLst>
            <pc:docMk/>
            <pc:sldMk cId="316698405" sldId="1657"/>
            <ac:picMk id="3" creationId="{2381CE9D-B204-46F6-AE71-E714018E635E}"/>
          </ac:picMkLst>
        </pc:picChg>
        <pc:picChg chg="add mod">
          <ac:chgData name="" userId="9d1b82457a629d91" providerId="LiveId" clId="{97E1B9E9-7075-403B-A9D7-1C31171239B4}" dt="2020-05-20T18:01:02.250" v="1891" actId="1076"/>
          <ac:picMkLst>
            <pc:docMk/>
            <pc:sldMk cId="316698405" sldId="1657"/>
            <ac:picMk id="5" creationId="{A4D7F99A-7F77-493C-AAB6-0208322CB561}"/>
          </ac:picMkLst>
        </pc:picChg>
        <pc:picChg chg="add mod">
          <ac:chgData name="" userId="9d1b82457a629d91" providerId="LiveId" clId="{97E1B9E9-7075-403B-A9D7-1C31171239B4}" dt="2020-05-20T18:01:02.250" v="1891" actId="1076"/>
          <ac:picMkLst>
            <pc:docMk/>
            <pc:sldMk cId="316698405" sldId="1657"/>
            <ac:picMk id="8" creationId="{D5F2868E-E656-464A-A9D0-7A2B7DD352DC}"/>
          </ac:picMkLst>
        </pc:picChg>
        <pc:picChg chg="add mod">
          <ac:chgData name="" userId="9d1b82457a629d91" providerId="LiveId" clId="{97E1B9E9-7075-403B-A9D7-1C31171239B4}" dt="2020-05-20T18:01:02.250" v="1891" actId="1076"/>
          <ac:picMkLst>
            <pc:docMk/>
            <pc:sldMk cId="316698405" sldId="1657"/>
            <ac:picMk id="10" creationId="{D257C9FE-82C5-4433-A21D-C9AE5D8F7439}"/>
          </ac:picMkLst>
        </pc:picChg>
        <pc:picChg chg="del">
          <ac:chgData name="" userId="9d1b82457a629d91" providerId="LiveId" clId="{97E1B9E9-7075-403B-A9D7-1C31171239B4}" dt="2020-05-20T17:59:09.469" v="1869" actId="478"/>
          <ac:picMkLst>
            <pc:docMk/>
            <pc:sldMk cId="316698405" sldId="1657"/>
            <ac:picMk id="1026" creationId="{BEECAA1E-44BF-442E-B84D-A97F61C7C867}"/>
          </ac:picMkLst>
        </pc:picChg>
        <pc:picChg chg="del">
          <ac:chgData name="" userId="9d1b82457a629d91" providerId="LiveId" clId="{97E1B9E9-7075-403B-A9D7-1C31171239B4}" dt="2020-05-20T17:59:09.469" v="1869" actId="478"/>
          <ac:picMkLst>
            <pc:docMk/>
            <pc:sldMk cId="316698405" sldId="1657"/>
            <ac:picMk id="1028" creationId="{4CE70305-ED07-4927-81B3-FE8FF161EEFE}"/>
          </ac:picMkLst>
        </pc:picChg>
      </pc:sldChg>
      <pc:sldChg chg="modSp add">
        <pc:chgData name="" userId="9d1b82457a629d91" providerId="LiveId" clId="{97E1B9E9-7075-403B-A9D7-1C31171239B4}" dt="2020-05-20T18:15:30.189" v="3363" actId="14100"/>
        <pc:sldMkLst>
          <pc:docMk/>
          <pc:sldMk cId="1696053410" sldId="1658"/>
        </pc:sldMkLst>
        <pc:spChg chg="mod">
          <ac:chgData name="" userId="9d1b82457a629d91" providerId="LiveId" clId="{97E1B9E9-7075-403B-A9D7-1C31171239B4}" dt="2020-05-20T18:15:30.189" v="3363" actId="14100"/>
          <ac:spMkLst>
            <pc:docMk/>
            <pc:sldMk cId="1696053410" sldId="1658"/>
            <ac:spMk id="2" creationId="{7B1BB974-515B-41E6-9379-3C7ACAE8786A}"/>
          </ac:spMkLst>
        </pc:spChg>
        <pc:spChg chg="mod">
          <ac:chgData name="" userId="9d1b82457a629d91" providerId="LiveId" clId="{97E1B9E9-7075-403B-A9D7-1C31171239B4}" dt="2020-05-20T18:04:09.522" v="1965"/>
          <ac:spMkLst>
            <pc:docMk/>
            <pc:sldMk cId="1696053410" sldId="1658"/>
            <ac:spMk id="42" creationId="{AB755837-EAA1-4B9A-8ACD-15B55CA7E269}"/>
          </ac:spMkLst>
        </pc:spChg>
      </pc:sldChg>
      <pc:sldChg chg="modSp add">
        <pc:chgData name="" userId="9d1b82457a629d91" providerId="LiveId" clId="{97E1B9E9-7075-403B-A9D7-1C31171239B4}" dt="2020-05-20T18:15:36.493" v="3365" actId="14100"/>
        <pc:sldMkLst>
          <pc:docMk/>
          <pc:sldMk cId="2293881096" sldId="1659"/>
        </pc:sldMkLst>
        <pc:spChg chg="mod">
          <ac:chgData name="" userId="9d1b82457a629d91" providerId="LiveId" clId="{97E1B9E9-7075-403B-A9D7-1C31171239B4}" dt="2020-05-20T18:15:36.493" v="3365" actId="14100"/>
          <ac:spMkLst>
            <pc:docMk/>
            <pc:sldMk cId="2293881096" sldId="1659"/>
            <ac:spMk id="2" creationId="{7B1BB974-515B-41E6-9379-3C7ACAE8786A}"/>
          </ac:spMkLst>
        </pc:spChg>
        <pc:spChg chg="mod">
          <ac:chgData name="" userId="9d1b82457a629d91" providerId="LiveId" clId="{97E1B9E9-7075-403B-A9D7-1C31171239B4}" dt="2020-05-20T18:12:37.573" v="2970"/>
          <ac:spMkLst>
            <pc:docMk/>
            <pc:sldMk cId="2293881096" sldId="1659"/>
            <ac:spMk id="42" creationId="{AB755837-EAA1-4B9A-8ACD-15B55CA7E269}"/>
          </ac:spMkLst>
        </pc:spChg>
      </pc:sldChg>
      <pc:sldChg chg="modSp add">
        <pc:chgData name="" userId="9d1b82457a629d91" providerId="LiveId" clId="{97E1B9E9-7075-403B-A9D7-1C31171239B4}" dt="2020-05-20T18:22:54.604" v="4516"/>
        <pc:sldMkLst>
          <pc:docMk/>
          <pc:sldMk cId="867745254" sldId="1660"/>
        </pc:sldMkLst>
        <pc:spChg chg="mod">
          <ac:chgData name="" userId="9d1b82457a629d91" providerId="LiveId" clId="{97E1B9E9-7075-403B-A9D7-1C31171239B4}" dt="2020-05-20T18:22:54.604" v="4516"/>
          <ac:spMkLst>
            <pc:docMk/>
            <pc:sldMk cId="867745254" sldId="1660"/>
            <ac:spMk id="2" creationId="{7B1BB974-515B-41E6-9379-3C7ACAE8786A}"/>
          </ac:spMkLst>
        </pc:spChg>
        <pc:spChg chg="mod">
          <ac:chgData name="" userId="9d1b82457a629d91" providerId="LiveId" clId="{97E1B9E9-7075-403B-A9D7-1C31171239B4}" dt="2020-05-20T18:17:29.690" v="3487"/>
          <ac:spMkLst>
            <pc:docMk/>
            <pc:sldMk cId="867745254" sldId="1660"/>
            <ac:spMk id="42" creationId="{AB755837-EAA1-4B9A-8ACD-15B55CA7E269}"/>
          </ac:spMkLst>
        </pc:spChg>
        <pc:spChg chg="mod">
          <ac:chgData name="" userId="9d1b82457a629d91" providerId="LiveId" clId="{97E1B9E9-7075-403B-A9D7-1C31171239B4}" dt="2020-05-20T18:18:10.212" v="3512"/>
          <ac:spMkLst>
            <pc:docMk/>
            <pc:sldMk cId="867745254" sldId="1660"/>
            <ac:spMk id="43" creationId="{4537EC99-B51A-4A2D-9B49-8DE22AAE6775}"/>
          </ac:spMkLst>
        </pc:spChg>
      </pc:sldChg>
      <pc:sldChg chg="modSp add">
        <pc:chgData name="" userId="9d1b82457a629d91" providerId="LiveId" clId="{97E1B9E9-7075-403B-A9D7-1C31171239B4}" dt="2020-05-20T18:23:43" v="4636"/>
        <pc:sldMkLst>
          <pc:docMk/>
          <pc:sldMk cId="1975158965" sldId="1661"/>
        </pc:sldMkLst>
        <pc:spChg chg="mod">
          <ac:chgData name="" userId="9d1b82457a629d91" providerId="LiveId" clId="{97E1B9E9-7075-403B-A9D7-1C31171239B4}" dt="2020-05-20T18:23:43" v="4636"/>
          <ac:spMkLst>
            <pc:docMk/>
            <pc:sldMk cId="1975158965" sldId="1661"/>
            <ac:spMk id="2" creationId="{7B1BB974-515B-41E6-9379-3C7ACAE8786A}"/>
          </ac:spMkLst>
        </pc:spChg>
        <pc:spChg chg="mod">
          <ac:chgData name="" userId="9d1b82457a629d91" providerId="LiveId" clId="{97E1B9E9-7075-403B-A9D7-1C31171239B4}" dt="2020-05-20T18:21:20.581" v="4252" actId="14100"/>
          <ac:spMkLst>
            <pc:docMk/>
            <pc:sldMk cId="1975158965" sldId="1661"/>
            <ac:spMk id="42" creationId="{AB755837-EAA1-4B9A-8ACD-15B55CA7E26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0DAABF-6B89-410E-81F4-13A52FA46F91}" type="datetimeFigureOut">
              <a:rPr lang="ko-KR" altLang="en-US" smtClean="0"/>
              <a:t>2020-05-21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98BE7A-A975-4685-9393-F61C7D1D7D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655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7062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F26FA9-CFC7-4247-A4D6-81DEF367D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58D746-534C-40C5-B791-BBB72CEB78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7DE263-5D81-46EE-8192-331C3FB44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B755-F5A3-475D-980C-EE8E6B2AEAA3}" type="datetimeFigureOut">
              <a:rPr lang="ko-KR" altLang="en-US" smtClean="0"/>
              <a:t>2020-05-21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420E16-839A-4BEC-8E11-0DA228CDC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1D7066-64C4-4B5D-9566-DF32FB7D3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CD7D1-43F5-47CF-A458-37ED3D8337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867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66F1CD0-3D65-41B0-9E99-463CA7207C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29CC42-341D-441C-A8D2-B2A452F543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646CF1-5BB5-454B-9873-8E2152949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B755-F5A3-475D-980C-EE8E6B2AEAA3}" type="datetimeFigureOut">
              <a:rPr lang="ko-KR" altLang="en-US" smtClean="0"/>
              <a:t>2020-05-21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B788BA-5C09-4DEF-A85A-0909CA1FB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E357B6-5747-4324-B379-CA9C01374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CD7D1-43F5-47CF-A458-37ED3D8337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826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D1B1F95-4481-465E-97B9-4D966E2D3EE6}"/>
              </a:ext>
            </a:extLst>
          </p:cNvPr>
          <p:cNvSpPr/>
          <p:nvPr userDrawn="1"/>
        </p:nvSpPr>
        <p:spPr>
          <a:xfrm>
            <a:off x="3412620" y="-1"/>
            <a:ext cx="8779380" cy="5334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0" y="0"/>
            <a:ext cx="3412620" cy="533400"/>
          </a:xfrm>
          <a:prstGeom prst="rect">
            <a:avLst/>
          </a:prstGeom>
          <a:solidFill>
            <a:srgbClr val="F6A5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06034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4443413" y="1781175"/>
            <a:ext cx="3305175" cy="3295650"/>
          </a:xfrm>
          <a:prstGeom prst="rect">
            <a:avLst/>
          </a:prstGeom>
          <a:noFill/>
          <a:ln>
            <a:solidFill>
              <a:srgbClr val="F6A5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4443413" y="1374606"/>
            <a:ext cx="3305175" cy="304800"/>
          </a:xfrm>
          <a:prstGeom prst="rect">
            <a:avLst/>
          </a:prstGeom>
          <a:solidFill>
            <a:srgbClr val="F6A5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40404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제안서 템플릿</a:t>
            </a:r>
            <a:endParaRPr lang="ko-KR" altLang="en-US" sz="1600" dirty="0"/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5141784" y="2849284"/>
            <a:ext cx="1880643" cy="1169551"/>
            <a:chOff x="5133598" y="3340358"/>
            <a:chExt cx="1880643" cy="116955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1A08FC-B24C-4412-B89C-BEBC730739D7}"/>
                </a:ext>
              </a:extLst>
            </p:cNvPr>
            <p:cNvSpPr txBox="1"/>
            <p:nvPr/>
          </p:nvSpPr>
          <p:spPr>
            <a:xfrm>
              <a:off x="5133598" y="3340358"/>
              <a:ext cx="188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>
                      <a:lumMod val="8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제목</a:t>
              </a:r>
              <a:endParaRPr lang="en-US" altLang="ko-KR" sz="24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4BDAA13-D65C-49E4-9DC9-664CAA4B9D22}"/>
                </a:ext>
              </a:extLst>
            </p:cNvPr>
            <p:cNvSpPr txBox="1"/>
            <p:nvPr/>
          </p:nvSpPr>
          <p:spPr>
            <a:xfrm>
              <a:off x="5662059" y="4171355"/>
              <a:ext cx="8515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[</a:t>
              </a:r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소제목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]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8032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9EF8EF-6B8F-4CC1-B89D-C959224D1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C6F251-217C-497C-96FE-4C5455959B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418018-B70F-4F02-84EC-C2CEE58E1D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EDFC73-7521-41AF-A7D2-EEFCA1C7C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B755-F5A3-475D-980C-EE8E6B2AEAA3}" type="datetimeFigureOut">
              <a:rPr lang="ko-KR" altLang="en-US" smtClean="0"/>
              <a:t>2020-05-21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E37961-46C2-445D-9F62-4A2F5E08C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0D546A-5568-4D6F-A208-91A46CB16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CD7D1-43F5-47CF-A458-37ED3D8337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361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2E6E9A-2522-436F-A538-843D75298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F07C64-35DD-4586-9EB9-B9F22F0D6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56F9FB-F80D-4769-86E0-A7E8B094D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47B086E-E9F7-4507-9981-509D4E4E58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CAECB13-A400-4B86-BC97-447598825A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39AA094-80F4-423A-A693-05DB73218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B755-F5A3-475D-980C-EE8E6B2AEAA3}" type="datetimeFigureOut">
              <a:rPr lang="ko-KR" altLang="en-US" smtClean="0"/>
              <a:t>2020-05-21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24783F4-241C-4971-B9C7-D024F175F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ECC04F3-9C93-431F-8E45-3304A6A7A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CD7D1-43F5-47CF-A458-37ED3D8337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700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ED091F-BFAD-438E-837B-BEB203ABC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0DD598B-B0EB-4A91-BE1A-324D7214B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B755-F5A3-475D-980C-EE8E6B2AEAA3}" type="datetimeFigureOut">
              <a:rPr lang="ko-KR" altLang="en-US" smtClean="0"/>
              <a:t>2020-05-21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8FE1AF9-E475-4668-AF4A-A32EE11E8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850B79-2FBD-40BD-854E-2F9D43792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CD7D1-43F5-47CF-A458-37ED3D8337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043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D7535AA-3069-4866-A69F-B828073FD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B755-F5A3-475D-980C-EE8E6B2AEAA3}" type="datetimeFigureOut">
              <a:rPr lang="ko-KR" altLang="en-US" smtClean="0"/>
              <a:t>2020-05-21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7C34EF-4580-407F-BD81-1694D4B0E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75FA83-5730-4829-819C-F8004EA72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CD7D1-43F5-47CF-A458-37ED3D8337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731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BCFAF2-1423-47B6-A092-AC7379F17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981493-F2D9-479A-9390-2CAD04EC8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182212-6600-4A93-89D7-1E09DAF3A8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8831BC-C939-4C7C-B5F9-6AD9607E4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B755-F5A3-475D-980C-EE8E6B2AEAA3}" type="datetimeFigureOut">
              <a:rPr lang="ko-KR" altLang="en-US" smtClean="0"/>
              <a:t>2020-05-21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34A10E-379F-4F75-B575-B33A75954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6CE027-FE11-4C5A-AA79-C3B323460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CD7D1-43F5-47CF-A458-37ED3D8337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959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42FDE-69C8-4F05-B8EB-B50DEFE31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5A818F-E2CF-4360-859F-C9A3DD967D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8742AF-DF8D-4EB1-9152-A8FCCFCA50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445CC9-F436-4D6B-8AA0-F111034C1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B755-F5A3-475D-980C-EE8E6B2AEAA3}" type="datetimeFigureOut">
              <a:rPr lang="ko-KR" altLang="en-US" smtClean="0"/>
              <a:t>2020-05-21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9B626E-5F38-4DD6-AE1B-B062C2822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1A6E3B-833D-4D6F-A213-3C88D3EC9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CD7D1-43F5-47CF-A458-37ED3D8337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34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68073BF-670B-42A0-BBD5-9F6C12C10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652BC2-5E03-49D1-A74C-23809DAD8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18DDD6-E842-4BD1-B275-608BFE7B37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60B755-F5A3-475D-980C-EE8E6B2AEAA3}" type="datetimeFigureOut">
              <a:rPr lang="ko-KR" altLang="en-US" smtClean="0"/>
              <a:t>2020-05-21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AEDD23-A3AA-4CDD-BA64-7CEC088A7A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BAD2F1-40A6-4C39-A619-3E0C44D57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CD7D1-43F5-47CF-A458-37ED3D8337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77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badi" panose="020B0604020104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181151" y="0"/>
            <a:ext cx="801084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badi" panose="020B0604020104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8089" y="2824133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  <a:ea typeface="KoPubWorld돋움체 Bold" panose="00000800000000000000"/>
                <a:cs typeface="KoPubWorld돋움체 Bold" panose="00000800000000000000" pitchFamily="2" charset="-127"/>
              </a:rPr>
              <a:t>팀원</a:t>
            </a:r>
            <a:endParaRPr lang="en-US" altLang="ko-KR" sz="900" dirty="0">
              <a:solidFill>
                <a:schemeClr val="bg1"/>
              </a:solidFill>
              <a:ea typeface="Adobe Song Std L" panose="02020300000000000000" pitchFamily="18" charset="-128"/>
              <a:cs typeface="KoPubWorld돋움체 Bold" panose="000008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1" y="2824132"/>
            <a:ext cx="684803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KoPubWorld돋움체 Bold" panose="00000800000000000000" pitchFamily="2" charset="-127"/>
              </a:rPr>
              <a:t>정유석</a:t>
            </a:r>
            <a:endParaRPr lang="en-US" altLang="ko-KR" sz="13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KoPubWorld돋움체 Bold" panose="00000800000000000000" pitchFamily="2" charset="-127"/>
            </a:endParaRPr>
          </a:p>
          <a:p>
            <a:r>
              <a:rPr lang="ko-KR" altLang="en-US" sz="13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KoPubWorld돋움체 Bold" panose="00000800000000000000" pitchFamily="2" charset="-127"/>
              </a:rPr>
              <a:t>이준혁</a:t>
            </a:r>
            <a:endParaRPr lang="en-US" altLang="ko-KR" sz="13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KoPubWorld돋움체 Bold" panose="00000800000000000000" pitchFamily="2" charset="-127"/>
            </a:endParaRPr>
          </a:p>
          <a:p>
            <a:r>
              <a:rPr lang="ko-KR" altLang="en-US" sz="1300" dirty="0" err="1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KoPubWorld돋움체 Bold" panose="00000800000000000000" pitchFamily="2" charset="-127"/>
              </a:rPr>
              <a:t>이동학</a:t>
            </a:r>
            <a:endParaRPr lang="en-US" altLang="ko-KR" sz="13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KoPubWorld돋움체 Bold" panose="00000800000000000000" pitchFamily="2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899592" y="2574751"/>
            <a:ext cx="0" cy="22713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10190" y="762029"/>
            <a:ext cx="35607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KoPubWorld돋움체 Bold" panose="00000800000000000000" pitchFamily="2" charset="-127"/>
              </a:rPr>
              <a:t>Morpheus3d</a:t>
            </a:r>
          </a:p>
          <a:p>
            <a:endParaRPr lang="en-US" altLang="ko-KR" sz="22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KoPubWorld돋움체 Bold" panose="00000800000000000000" pitchFamily="2" charset="-127"/>
            </a:endParaRPr>
          </a:p>
          <a:p>
            <a:pPr algn="r"/>
            <a:r>
              <a:rPr lang="ko-KR" altLang="en-US" sz="22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KoPubWorld돋움체 Bold" panose="00000800000000000000" pitchFamily="2" charset="-127"/>
              </a:rPr>
              <a:t>사람 얼굴의</a:t>
            </a:r>
            <a:endParaRPr lang="en-US" altLang="ko-KR" sz="2200" dirty="0">
              <a:solidFill>
                <a:schemeClr val="bg1"/>
              </a:solidFill>
              <a:latin typeface="Adobe 고딕 Std B" panose="020B0800000000000000" pitchFamily="34" charset="-127"/>
              <a:ea typeface="Adobe 고딕 Std B" panose="020B0800000000000000" pitchFamily="34" charset="-127"/>
              <a:cs typeface="KoPubWorld돋움체 Bold" panose="00000800000000000000" pitchFamily="2" charset="-127"/>
            </a:endParaRPr>
          </a:p>
          <a:p>
            <a:pPr algn="r"/>
            <a:r>
              <a:rPr lang="ko-KR" altLang="en-US" sz="2200" dirty="0">
                <a:solidFill>
                  <a:schemeClr val="bg1"/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  <a:cs typeface="KoPubWorld돋움체 Bold" panose="00000800000000000000" pitchFamily="2" charset="-127"/>
              </a:rPr>
              <a:t>고품질 렌더링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186575" y="569179"/>
            <a:ext cx="15327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latin typeface="Abadi" panose="020B060402010402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INDEX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9373785" y="1485304"/>
            <a:ext cx="2238375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Abadi" panose="020B0604020104020204" pitchFamily="34" charset="0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 </a:t>
            </a:r>
            <a:r>
              <a:rPr lang="ko-KR" altLang="en-US" sz="1400" dirty="0">
                <a:latin typeface="Abadi" panose="020B0604020104020204" pitchFamily="34" charset="0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프로젝트 개요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badi" panose="020B0604020104020204" pitchFamily="34" charset="0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 </a:t>
            </a:r>
            <a:r>
              <a:rPr lang="ko-KR" altLang="en-US" sz="1400" dirty="0">
                <a:latin typeface="Abadi" panose="020B0604020104020204" pitchFamily="34" charset="0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현재 진행 경과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Abadi" panose="020B0604020104020204" pitchFamily="34" charset="0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 </a:t>
            </a:r>
            <a:r>
              <a:rPr lang="ko-KR" altLang="en-US" sz="1400" dirty="0">
                <a:latin typeface="Abadi" panose="020B0604020104020204" pitchFamily="34" charset="0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향후 진행 방향</a:t>
            </a:r>
          </a:p>
        </p:txBody>
      </p:sp>
    </p:spTree>
    <p:extLst>
      <p:ext uri="{BB962C8B-B14F-4D97-AF65-F5344CB8AC3E}">
        <p14:creationId xmlns:p14="http://schemas.microsoft.com/office/powerpoint/2010/main" val="970710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4537EC99-B51A-4A2D-9B49-8DE22AAE6775}"/>
              </a:ext>
            </a:extLst>
          </p:cNvPr>
          <p:cNvSpPr txBox="1"/>
          <p:nvPr/>
        </p:nvSpPr>
        <p:spPr>
          <a:xfrm>
            <a:off x="281940" y="101138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badi" panose="020B060402010402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현재 진행 경과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601DA4D-8E5F-4024-BE67-76FAF08B8017}"/>
              </a:ext>
            </a:extLst>
          </p:cNvPr>
          <p:cNvSpPr txBox="1"/>
          <p:nvPr/>
        </p:nvSpPr>
        <p:spPr>
          <a:xfrm>
            <a:off x="7233557" y="85117"/>
            <a:ext cx="482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Abadi" panose="020B060402010402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사람 얼굴의 고품질 렌더링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81CE9D-B204-46F6-AE71-E714018E6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45" y="1333500"/>
            <a:ext cx="2610086" cy="46401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D7F99A-7F77-493C-AAB6-0208322CB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701" y="1333500"/>
            <a:ext cx="2610086" cy="46401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5F2868E-E656-464A-A9D0-7A2B7DD35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757" y="1333500"/>
            <a:ext cx="2610086" cy="46401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257C9FE-82C5-4433-A21D-C9AE5D8F74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813" y="1333500"/>
            <a:ext cx="2610086" cy="464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8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4537EC99-B51A-4A2D-9B49-8DE22AAE6775}"/>
              </a:ext>
            </a:extLst>
          </p:cNvPr>
          <p:cNvSpPr txBox="1"/>
          <p:nvPr/>
        </p:nvSpPr>
        <p:spPr>
          <a:xfrm>
            <a:off x="281940" y="101138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badi" panose="020B060402010402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현재 진행 경과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601DA4D-8E5F-4024-BE67-76FAF08B8017}"/>
              </a:ext>
            </a:extLst>
          </p:cNvPr>
          <p:cNvSpPr txBox="1"/>
          <p:nvPr/>
        </p:nvSpPr>
        <p:spPr>
          <a:xfrm>
            <a:off x="7233557" y="85117"/>
            <a:ext cx="482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Abadi" panose="020B060402010402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사람 얼굴의 고품질 렌더링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49FD06-FD4E-4A01-A128-5EABAF005126}"/>
              </a:ext>
            </a:extLst>
          </p:cNvPr>
          <p:cNvSpPr txBox="1"/>
          <p:nvPr/>
        </p:nvSpPr>
        <p:spPr>
          <a:xfrm>
            <a:off x="1600608" y="6005615"/>
            <a:ext cx="449103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dirty="0"/>
              <a:t>난반사 항을 통해 계산한 </a:t>
            </a:r>
            <a:r>
              <a:rPr lang="en-US" altLang="ko-KR" sz="2400" dirty="0"/>
              <a:t>normal</a:t>
            </a:r>
            <a:endParaRPr lang="ko-KR" alt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7AC453-A4F5-4D9F-9533-DD68581CFEEE}"/>
              </a:ext>
            </a:extLst>
          </p:cNvPr>
          <p:cNvSpPr txBox="1"/>
          <p:nvPr/>
        </p:nvSpPr>
        <p:spPr>
          <a:xfrm>
            <a:off x="6672846" y="6005615"/>
            <a:ext cx="449103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dirty="0"/>
              <a:t>정반사 항을 통해 계산한 </a:t>
            </a:r>
            <a:r>
              <a:rPr lang="en-US" altLang="ko-KR" sz="2400" dirty="0"/>
              <a:t>normal</a:t>
            </a:r>
            <a:endParaRPr lang="ko-KR" altLang="en-US" sz="2400" dirty="0"/>
          </a:p>
        </p:txBody>
      </p:sp>
      <p:pic>
        <p:nvPicPr>
          <p:cNvPr id="1026" name="Picture 2" descr="https://lh5.googleusercontent.com/EgiZhaM5GTBhFsCKCwYX3AFWXEOtSm_2oVN2x8T5fLHhDVriaG-QO_7g--sUWL-7rHbokjSBpcAJ6x8BRGupeN8l4Sbtkapu7T_Ef0REA7WjWtDy3wgXT5X6gGkjpy7B3u-bwhYO">
            <a:extLst>
              <a:ext uri="{FF2B5EF4-FFF2-40B4-BE49-F238E27FC236}">
                <a16:creationId xmlns:a16="http://schemas.microsoft.com/office/drawing/2014/main" id="{BEECAA1E-44BF-442E-B84D-A97F61C7C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701" y="785812"/>
            <a:ext cx="2812852" cy="500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5.googleusercontent.com/ZNypkwtNltHIztYOuLH58-R2uW6wj1t7xjoPNzbKHYlvNNmDv6tp937yhJv70JbbZ5b4aWSknQ5ga--MtbzChu48TUJSiuWBlaOGzM6PPl0hTA_jW47CdEA7asbmzReGYYw7qNeC">
            <a:extLst>
              <a:ext uri="{FF2B5EF4-FFF2-40B4-BE49-F238E27FC236}">
                <a16:creationId xmlns:a16="http://schemas.microsoft.com/office/drawing/2014/main" id="{4CE70305-ED07-4927-81B3-FE8FF161E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938" y="785811"/>
            <a:ext cx="2812853" cy="500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787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AB755837-EAA1-4B9A-8ACD-15B55CA7E269}"/>
              </a:ext>
            </a:extLst>
          </p:cNvPr>
          <p:cNvSpPr/>
          <p:nvPr/>
        </p:nvSpPr>
        <p:spPr>
          <a:xfrm>
            <a:off x="3724382" y="887095"/>
            <a:ext cx="80104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3600" b="1" dirty="0">
                <a:latin typeface="Abadi" panose="020B060402010402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Normal</a:t>
            </a:r>
            <a:r>
              <a:rPr lang="ko-KR" altLang="en-US" sz="3600" b="1" dirty="0">
                <a:latin typeface="Abadi" panose="020B060402010402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을 이용한 </a:t>
            </a:r>
            <a:r>
              <a:rPr lang="en-US" altLang="ko-KR" sz="3600" b="1" dirty="0">
                <a:latin typeface="Abadi" panose="020B060402010402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Mesh</a:t>
            </a:r>
            <a:r>
              <a:rPr lang="ko-KR" altLang="en-US" sz="3600" b="1" dirty="0">
                <a:latin typeface="Abadi" panose="020B060402010402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조정</a:t>
            </a:r>
            <a:endParaRPr lang="en-US" altLang="ko-KR" sz="3600" b="1" dirty="0">
              <a:latin typeface="Abadi" panose="020B0604020104020204" pitchFamily="34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537EC99-B51A-4A2D-9B49-8DE22AAE6775}"/>
              </a:ext>
            </a:extLst>
          </p:cNvPr>
          <p:cNvSpPr txBox="1"/>
          <p:nvPr/>
        </p:nvSpPr>
        <p:spPr>
          <a:xfrm>
            <a:off x="281940" y="101138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badi" panose="020B060402010402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현재 진행 경과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601DA4D-8E5F-4024-BE67-76FAF08B8017}"/>
              </a:ext>
            </a:extLst>
          </p:cNvPr>
          <p:cNvSpPr txBox="1"/>
          <p:nvPr/>
        </p:nvSpPr>
        <p:spPr>
          <a:xfrm>
            <a:off x="7233557" y="85117"/>
            <a:ext cx="482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Abadi" panose="020B060402010402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사람 얼굴의 고품질 렌더링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B1BB974-515B-41E6-9379-3C7ACAE8786A}"/>
              </a:ext>
            </a:extLst>
          </p:cNvPr>
          <p:cNvSpPr/>
          <p:nvPr/>
        </p:nvSpPr>
        <p:spPr>
          <a:xfrm>
            <a:off x="708284" y="1751733"/>
            <a:ext cx="10045441" cy="4099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200" dirty="0">
                <a:latin typeface="Abadi" panose="020B0604020104020204" pitchFamily="34" charset="0"/>
              </a:rPr>
              <a:t>Normal</a:t>
            </a:r>
            <a:r>
              <a:rPr lang="ko-KR" altLang="en-US" sz="2200" dirty="0">
                <a:latin typeface="Abadi" panose="020B0604020104020204" pitchFamily="34" charset="0"/>
              </a:rPr>
              <a:t>을 이용하여 </a:t>
            </a:r>
            <a:r>
              <a:rPr lang="en-US" altLang="ko-KR" sz="2200" dirty="0">
                <a:latin typeface="Abadi" panose="020B0604020104020204" pitchFamily="34" charset="0"/>
              </a:rPr>
              <a:t>rough</a:t>
            </a:r>
            <a:r>
              <a:rPr lang="ko-KR" altLang="en-US" sz="2200" dirty="0">
                <a:latin typeface="Abadi" panose="020B0604020104020204" pitchFamily="34" charset="0"/>
              </a:rPr>
              <a:t>한 </a:t>
            </a:r>
            <a:r>
              <a:rPr lang="en-US" altLang="ko-KR" sz="2200" dirty="0">
                <a:latin typeface="Abadi" panose="020B0604020104020204" pitchFamily="34" charset="0"/>
              </a:rPr>
              <a:t>mesh</a:t>
            </a:r>
            <a:r>
              <a:rPr lang="ko-KR" altLang="en-US" sz="2200" dirty="0">
                <a:latin typeface="Abadi" panose="020B0604020104020204" pitchFamily="34" charset="0"/>
              </a:rPr>
              <a:t>를 </a:t>
            </a:r>
            <a:r>
              <a:rPr lang="en-US" altLang="ko-KR" sz="2200" dirty="0">
                <a:latin typeface="Abadi" panose="020B0604020104020204" pitchFamily="34" charset="0"/>
              </a:rPr>
              <a:t>fine mesh</a:t>
            </a:r>
            <a:r>
              <a:rPr lang="ko-KR" altLang="en-US" sz="2200" dirty="0">
                <a:latin typeface="Abadi" panose="020B0604020104020204" pitchFamily="34" charset="0"/>
              </a:rPr>
              <a:t>로 조정하는 방법을 제시한 논문이 존재하고 구현체도 존재하기 때문에 이를 전체 프로세스의 파이프라인에 편입시키는 것이 당초 목표</a:t>
            </a:r>
            <a:endParaRPr lang="en-US" altLang="ko-KR" sz="2200" dirty="0">
              <a:latin typeface="Abadi" panose="020B0604020104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200" dirty="0">
              <a:latin typeface="Abadi" panose="020B0604020104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Abadi" panose="020B0604020104020204" pitchFamily="34" charset="0"/>
              </a:rPr>
              <a:t>그러나 계산하는데 매우 오래 걸렸고 실시간 작동이란 목표에는 부적합하다 판단하였다</a:t>
            </a:r>
            <a:endParaRPr lang="en-US" altLang="ko-KR" sz="2200" dirty="0">
              <a:latin typeface="Abadi" panose="020B0604020104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200" dirty="0">
              <a:latin typeface="Abadi" panose="020B0604020104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Abadi" panose="020B0604020104020204" pitchFamily="34" charset="0"/>
              </a:rPr>
              <a:t>결과적으로</a:t>
            </a:r>
            <a:r>
              <a:rPr lang="en-US" altLang="ko-KR" sz="2200" dirty="0">
                <a:latin typeface="Abadi" panose="020B0604020104020204" pitchFamily="34" charset="0"/>
              </a:rPr>
              <a:t>, light stage</a:t>
            </a:r>
            <a:r>
              <a:rPr lang="ko-KR" altLang="en-US" sz="2200" dirty="0">
                <a:latin typeface="Abadi" panose="020B0604020104020204" pitchFamily="34" charset="0"/>
              </a:rPr>
              <a:t>를 통해 얻어낸 </a:t>
            </a:r>
            <a:r>
              <a:rPr lang="en-US" altLang="ko-KR" sz="2200" dirty="0">
                <a:latin typeface="Abadi" panose="020B0604020104020204" pitchFamily="34" charset="0"/>
              </a:rPr>
              <a:t>normal</a:t>
            </a:r>
            <a:r>
              <a:rPr lang="ko-KR" altLang="en-US" sz="2200" dirty="0">
                <a:latin typeface="Abadi" panose="020B0604020104020204" pitchFamily="34" charset="0"/>
              </a:rPr>
              <a:t>과 </a:t>
            </a:r>
            <a:r>
              <a:rPr lang="en-US" altLang="ko-KR" sz="2200" dirty="0">
                <a:latin typeface="Abadi" panose="020B0604020104020204" pitchFamily="34" charset="0"/>
              </a:rPr>
              <a:t>albedo</a:t>
            </a:r>
            <a:r>
              <a:rPr lang="ko-KR" altLang="en-US" sz="2200" dirty="0">
                <a:latin typeface="Abadi" panose="020B0604020104020204" pitchFamily="34" charset="0"/>
              </a:rPr>
              <a:t>의 다른 활용처가 필요</a:t>
            </a:r>
            <a:endParaRPr lang="en-US" altLang="ko-KR" sz="22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053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AB755837-EAA1-4B9A-8ACD-15B55CA7E269}"/>
              </a:ext>
            </a:extLst>
          </p:cNvPr>
          <p:cNvSpPr/>
          <p:nvPr/>
        </p:nvSpPr>
        <p:spPr>
          <a:xfrm>
            <a:off x="3724382" y="887095"/>
            <a:ext cx="80104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3600" b="1" dirty="0">
                <a:latin typeface="Abadi" panose="020B060402010402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* 하드웨어 제작 진행 경과</a:t>
            </a:r>
            <a:endParaRPr lang="en-US" altLang="ko-KR" sz="3600" b="1" dirty="0">
              <a:latin typeface="Abadi" panose="020B0604020104020204" pitchFamily="34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537EC99-B51A-4A2D-9B49-8DE22AAE6775}"/>
              </a:ext>
            </a:extLst>
          </p:cNvPr>
          <p:cNvSpPr txBox="1"/>
          <p:nvPr/>
        </p:nvSpPr>
        <p:spPr>
          <a:xfrm>
            <a:off x="281940" y="101138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badi" panose="020B060402010402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현재 진행 경과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601DA4D-8E5F-4024-BE67-76FAF08B8017}"/>
              </a:ext>
            </a:extLst>
          </p:cNvPr>
          <p:cNvSpPr txBox="1"/>
          <p:nvPr/>
        </p:nvSpPr>
        <p:spPr>
          <a:xfrm>
            <a:off x="7233557" y="85117"/>
            <a:ext cx="482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Abadi" panose="020B060402010402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사람 얼굴의 고품질 렌더링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B1BB974-515B-41E6-9379-3C7ACAE8786A}"/>
              </a:ext>
            </a:extLst>
          </p:cNvPr>
          <p:cNvSpPr/>
          <p:nvPr/>
        </p:nvSpPr>
        <p:spPr>
          <a:xfrm>
            <a:off x="708284" y="1751733"/>
            <a:ext cx="10178791" cy="30834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Abadi" panose="020B0604020104020204" pitchFamily="34" charset="0"/>
              </a:rPr>
              <a:t>기업 측에서 진행중이던 하드웨어의 제작이 조정 등의 이유로 늦어지고 있음</a:t>
            </a:r>
            <a:endParaRPr lang="en-US" altLang="ko-KR" sz="2200" dirty="0">
              <a:latin typeface="Abadi" panose="020B0604020104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200" dirty="0">
              <a:latin typeface="Abadi" panose="020B0604020104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Abadi" panose="020B0604020104020204" pitchFamily="34" charset="0"/>
              </a:rPr>
              <a:t>금 학기 내에 소프트웨어와 하드웨어를 합한 </a:t>
            </a:r>
            <a:r>
              <a:rPr lang="en-US" altLang="ko-KR" sz="2200" dirty="0">
                <a:latin typeface="Abadi" panose="020B0604020104020204" pitchFamily="34" charset="0"/>
              </a:rPr>
              <a:t>end-to-end </a:t>
            </a:r>
            <a:r>
              <a:rPr lang="ko-KR" altLang="en-US" sz="2200" dirty="0">
                <a:latin typeface="Abadi" panose="020B0604020104020204" pitchFamily="34" charset="0"/>
              </a:rPr>
              <a:t>시스템의 구축은 힘들 것으로 보임</a:t>
            </a:r>
            <a:endParaRPr lang="en-US" altLang="ko-KR" sz="2200" dirty="0">
              <a:latin typeface="Abadi" panose="020B0604020104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200" dirty="0">
              <a:latin typeface="Abadi" panose="020B0604020104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Abadi" panose="020B0604020104020204" pitchFamily="34" charset="0"/>
              </a:rPr>
              <a:t>현재로서는 시뮬레이터를 통해 얻어낸 사진을 바탕으로 프로젝트 작업 속행</a:t>
            </a:r>
            <a:endParaRPr lang="en-US" altLang="ko-KR" sz="22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881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443413" y="1781175"/>
            <a:ext cx="3305175" cy="3295650"/>
          </a:xfrm>
          <a:prstGeom prst="rect">
            <a:avLst/>
          </a:prstGeom>
          <a:noFill/>
          <a:ln>
            <a:solidFill>
              <a:srgbClr val="F6A5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badi" panose="020B06040201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1A08FC-B24C-4412-B89C-BEBC730739D7}"/>
              </a:ext>
            </a:extLst>
          </p:cNvPr>
          <p:cNvSpPr txBox="1"/>
          <p:nvPr/>
        </p:nvSpPr>
        <p:spPr>
          <a:xfrm>
            <a:off x="4987363" y="3198167"/>
            <a:ext cx="2217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향후 진행 방향</a:t>
            </a:r>
            <a:endParaRPr lang="en-US" altLang="ko-KR" sz="2400" dirty="0">
              <a:solidFill>
                <a:schemeClr val="bg1">
                  <a:lumMod val="85000"/>
                </a:schemeClr>
              </a:solidFill>
              <a:latin typeface="Abadi" panose="020B0604020104020204" pitchFamily="34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454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AB755837-EAA1-4B9A-8ACD-15B55CA7E269}"/>
              </a:ext>
            </a:extLst>
          </p:cNvPr>
          <p:cNvSpPr/>
          <p:nvPr/>
        </p:nvSpPr>
        <p:spPr>
          <a:xfrm>
            <a:off x="3724382" y="887095"/>
            <a:ext cx="80104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3600" b="1" dirty="0">
                <a:latin typeface="Abadi" panose="020B060402010402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얻어낸 </a:t>
            </a:r>
            <a:r>
              <a:rPr lang="en-US" altLang="ko-KR" sz="3600" b="1" dirty="0">
                <a:latin typeface="Abadi" panose="020B060402010402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Normal</a:t>
            </a:r>
            <a:r>
              <a:rPr lang="ko-KR" altLang="en-US" sz="3600" b="1" dirty="0">
                <a:latin typeface="Abadi" panose="020B060402010402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활용 방안 </a:t>
            </a:r>
            <a:r>
              <a:rPr lang="ko-KR" altLang="en-US" sz="3600" b="1" dirty="0" err="1">
                <a:latin typeface="Abadi" panose="020B060402010402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몰색</a:t>
            </a:r>
            <a:endParaRPr lang="en-US" altLang="ko-KR" sz="3600" b="1" dirty="0">
              <a:latin typeface="Abadi" panose="020B0604020104020204" pitchFamily="34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537EC99-B51A-4A2D-9B49-8DE22AAE6775}"/>
              </a:ext>
            </a:extLst>
          </p:cNvPr>
          <p:cNvSpPr txBox="1"/>
          <p:nvPr/>
        </p:nvSpPr>
        <p:spPr>
          <a:xfrm>
            <a:off x="281940" y="101138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badi" panose="020B060402010402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향후 진행 방향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601DA4D-8E5F-4024-BE67-76FAF08B8017}"/>
              </a:ext>
            </a:extLst>
          </p:cNvPr>
          <p:cNvSpPr txBox="1"/>
          <p:nvPr/>
        </p:nvSpPr>
        <p:spPr>
          <a:xfrm>
            <a:off x="7233557" y="85117"/>
            <a:ext cx="482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Abadi" panose="020B060402010402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사람 얼굴의 고품질 렌더링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B1BB974-515B-41E6-9379-3C7ACAE8786A}"/>
              </a:ext>
            </a:extLst>
          </p:cNvPr>
          <p:cNvSpPr/>
          <p:nvPr/>
        </p:nvSpPr>
        <p:spPr>
          <a:xfrm>
            <a:off x="708284" y="1751733"/>
            <a:ext cx="9778741" cy="30834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Abadi" panose="020B0604020104020204" pitchFamily="34" charset="0"/>
              </a:rPr>
              <a:t>당초 계획했던 </a:t>
            </a:r>
            <a:r>
              <a:rPr lang="en-US" altLang="ko-KR" sz="2200" dirty="0">
                <a:latin typeface="Abadi" panose="020B0604020104020204" pitchFamily="34" charset="0"/>
              </a:rPr>
              <a:t>normal</a:t>
            </a:r>
            <a:r>
              <a:rPr lang="ko-KR" altLang="en-US" sz="2200" dirty="0">
                <a:latin typeface="Abadi" panose="020B0604020104020204" pitchFamily="34" charset="0"/>
              </a:rPr>
              <a:t>의 활용 방안인 </a:t>
            </a:r>
            <a:r>
              <a:rPr lang="en-US" altLang="ko-KR" sz="2200" dirty="0">
                <a:latin typeface="Abadi" panose="020B0604020104020204" pitchFamily="34" charset="0"/>
              </a:rPr>
              <a:t>mesh</a:t>
            </a:r>
            <a:r>
              <a:rPr lang="ko-KR" altLang="en-US" sz="2200" dirty="0">
                <a:latin typeface="Abadi" panose="020B0604020104020204" pitchFamily="34" charset="0"/>
              </a:rPr>
              <a:t>수정은 잠재적 포기</a:t>
            </a:r>
            <a:endParaRPr lang="en-US" altLang="ko-KR" sz="2200" dirty="0">
              <a:latin typeface="Abadi" panose="020B0604020104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200" dirty="0">
              <a:latin typeface="Abadi" panose="020B0604020104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200" dirty="0">
                <a:latin typeface="Abadi" panose="020B0604020104020204" pitchFamily="34" charset="0"/>
              </a:rPr>
              <a:t>Normal</a:t>
            </a:r>
            <a:r>
              <a:rPr lang="ko-KR" altLang="en-US" sz="2200" dirty="0">
                <a:latin typeface="Abadi" panose="020B0604020104020204" pitchFamily="34" charset="0"/>
              </a:rPr>
              <a:t>을 그대로 렌더링 단계에 활용하여 품질을 높이는 방안</a:t>
            </a:r>
            <a:endParaRPr lang="en-US" altLang="ko-KR" sz="2200" dirty="0">
              <a:latin typeface="Abadi" panose="020B0604020104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200" dirty="0">
              <a:latin typeface="Abadi" panose="020B0604020104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200" dirty="0">
                <a:latin typeface="Abadi" panose="020B0604020104020204" pitchFamily="34" charset="0"/>
              </a:rPr>
              <a:t>Normal</a:t>
            </a:r>
            <a:r>
              <a:rPr lang="ko-KR" altLang="en-US" sz="2200" dirty="0">
                <a:latin typeface="Abadi" panose="020B0604020104020204" pitchFamily="34" charset="0"/>
              </a:rPr>
              <a:t>을 이용하여 </a:t>
            </a:r>
            <a:r>
              <a:rPr lang="en-US" altLang="ko-KR" sz="2200" dirty="0">
                <a:latin typeface="Abadi" panose="020B0604020104020204" pitchFamily="34" charset="0"/>
              </a:rPr>
              <a:t>displacement mapping</a:t>
            </a:r>
            <a:r>
              <a:rPr lang="ko-KR" altLang="en-US" sz="2200" dirty="0">
                <a:latin typeface="Abadi" panose="020B0604020104020204" pitchFamily="34" charset="0"/>
              </a:rPr>
              <a:t>을 구성해내 내고 렌더링 단계에 적용하는 방안 </a:t>
            </a:r>
            <a:r>
              <a:rPr lang="en-US" altLang="ko-KR" sz="2200" dirty="0">
                <a:latin typeface="Abadi" panose="020B0604020104020204" pitchFamily="34" charset="0"/>
              </a:rPr>
              <a:t> </a:t>
            </a:r>
            <a:r>
              <a:rPr lang="en-US" altLang="ko-KR" sz="2200" dirty="0">
                <a:latin typeface="Abadi" panose="020B0604020104020204" pitchFamily="34" charset="0"/>
                <a:sym typeface="Wingdings" panose="05000000000000000000" pitchFamily="2" charset="2"/>
              </a:rPr>
              <a:t></a:t>
            </a:r>
            <a:r>
              <a:rPr lang="en-US" altLang="ko-KR" sz="2200" dirty="0">
                <a:latin typeface="Abadi" panose="020B0604020104020204" pitchFamily="34" charset="0"/>
              </a:rPr>
              <a:t> </a:t>
            </a:r>
            <a:r>
              <a:rPr lang="ko-KR" altLang="en-US" sz="2200" dirty="0">
                <a:latin typeface="Abadi" panose="020B0604020104020204" pitchFamily="34" charset="0"/>
              </a:rPr>
              <a:t>정유석이 담당하여 이후 진행</a:t>
            </a:r>
            <a:endParaRPr lang="en-US" altLang="ko-KR" sz="22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745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AB755837-EAA1-4B9A-8ACD-15B55CA7E269}"/>
              </a:ext>
            </a:extLst>
          </p:cNvPr>
          <p:cNvSpPr/>
          <p:nvPr/>
        </p:nvSpPr>
        <p:spPr>
          <a:xfrm>
            <a:off x="3228975" y="887095"/>
            <a:ext cx="8505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3600" b="1" dirty="0">
                <a:latin typeface="Abadi" panose="020B060402010402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텍스처를 이용한 </a:t>
            </a:r>
            <a:r>
              <a:rPr lang="en-US" altLang="ko-KR" sz="3600" b="1" dirty="0">
                <a:latin typeface="Abadi" panose="020B060402010402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Displacement Mapping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537EC99-B51A-4A2D-9B49-8DE22AAE6775}"/>
              </a:ext>
            </a:extLst>
          </p:cNvPr>
          <p:cNvSpPr txBox="1"/>
          <p:nvPr/>
        </p:nvSpPr>
        <p:spPr>
          <a:xfrm>
            <a:off x="281940" y="101138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badi" panose="020B060402010402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향후 진행 방향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601DA4D-8E5F-4024-BE67-76FAF08B8017}"/>
              </a:ext>
            </a:extLst>
          </p:cNvPr>
          <p:cNvSpPr txBox="1"/>
          <p:nvPr/>
        </p:nvSpPr>
        <p:spPr>
          <a:xfrm>
            <a:off x="7233557" y="85117"/>
            <a:ext cx="482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Abadi" panose="020B060402010402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사람 얼굴의 고품질 렌더링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B1BB974-515B-41E6-9379-3C7ACAE8786A}"/>
              </a:ext>
            </a:extLst>
          </p:cNvPr>
          <p:cNvSpPr/>
          <p:nvPr/>
        </p:nvSpPr>
        <p:spPr>
          <a:xfrm>
            <a:off x="708284" y="1751733"/>
            <a:ext cx="10426441" cy="3593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200" dirty="0">
                <a:latin typeface="Abadi" panose="020B0604020104020204" pitchFamily="34" charset="0"/>
              </a:rPr>
              <a:t>Normal</a:t>
            </a:r>
            <a:r>
              <a:rPr lang="ko-KR" altLang="en-US" sz="2200" dirty="0">
                <a:latin typeface="Abadi" panose="020B0604020104020204" pitchFamily="34" charset="0"/>
              </a:rPr>
              <a:t>을 이용한 향후 </a:t>
            </a:r>
            <a:r>
              <a:rPr lang="en-US" altLang="ko-KR" sz="2200" dirty="0">
                <a:latin typeface="Abadi" panose="020B0604020104020204" pitchFamily="34" charset="0"/>
              </a:rPr>
              <a:t>task</a:t>
            </a:r>
            <a:r>
              <a:rPr lang="ko-KR" altLang="en-US" sz="2200" dirty="0">
                <a:latin typeface="Abadi" panose="020B0604020104020204" pitchFamily="34" charset="0"/>
              </a:rPr>
              <a:t>들과는 별개로</a:t>
            </a:r>
            <a:r>
              <a:rPr lang="en-US" altLang="ko-KR" sz="2200" dirty="0">
                <a:latin typeface="Abadi" panose="020B0604020104020204" pitchFamily="34" charset="0"/>
              </a:rPr>
              <a:t>, </a:t>
            </a:r>
            <a:r>
              <a:rPr lang="ko-KR" altLang="en-US" sz="2200" dirty="0">
                <a:latin typeface="Abadi" panose="020B0604020104020204" pitchFamily="34" charset="0"/>
              </a:rPr>
              <a:t>모델의 텍스처를 이용해 </a:t>
            </a:r>
            <a:r>
              <a:rPr lang="en-US" altLang="ko-KR" sz="2200" dirty="0">
                <a:latin typeface="Abadi" panose="020B0604020104020204" pitchFamily="34" charset="0"/>
              </a:rPr>
              <a:t>displacement mapping</a:t>
            </a:r>
            <a:r>
              <a:rPr lang="ko-KR" altLang="en-US" sz="2200" dirty="0">
                <a:latin typeface="Abadi" panose="020B0604020104020204" pitchFamily="34" charset="0"/>
              </a:rPr>
              <a:t>을 구성하고 렌더링 품질을 높이는 방안 </a:t>
            </a:r>
            <a:endParaRPr lang="en-US" altLang="ko-KR" sz="2200" dirty="0">
              <a:latin typeface="Abadi" panose="020B06040201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Abadi" panose="020B0604020104020204" pitchFamily="34" charset="0"/>
                <a:sym typeface="Wingdings" panose="05000000000000000000" pitchFamily="2" charset="2"/>
              </a:rPr>
              <a:t>     </a:t>
            </a:r>
            <a:r>
              <a:rPr lang="en-US" altLang="ko-KR" sz="2200" dirty="0">
                <a:latin typeface="Abadi" panose="020B0604020104020204" pitchFamily="34" charset="0"/>
              </a:rPr>
              <a:t> </a:t>
            </a:r>
            <a:r>
              <a:rPr lang="ko-KR" altLang="en-US" sz="2200" dirty="0" err="1">
                <a:latin typeface="Abadi" panose="020B0604020104020204" pitchFamily="34" charset="0"/>
              </a:rPr>
              <a:t>이동학</a:t>
            </a:r>
            <a:r>
              <a:rPr lang="en-US" altLang="ko-KR" sz="2200" dirty="0">
                <a:latin typeface="Abadi" panose="020B0604020104020204" pitchFamily="34" charset="0"/>
              </a:rPr>
              <a:t>, </a:t>
            </a:r>
            <a:r>
              <a:rPr lang="ko-KR" altLang="en-US" sz="2200" dirty="0">
                <a:latin typeface="Abadi" panose="020B0604020104020204" pitchFamily="34" charset="0"/>
              </a:rPr>
              <a:t>이준혁이 담당하여 이후 진행</a:t>
            </a:r>
            <a:endParaRPr lang="en-US" altLang="ko-KR" sz="2200" dirty="0">
              <a:latin typeface="Abadi" panose="020B0604020104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2200" dirty="0">
              <a:latin typeface="Abadi" panose="020B0604020104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Abadi" panose="020B0604020104020204" pitchFamily="34" charset="0"/>
              </a:rPr>
              <a:t>이를 구현해 보고</a:t>
            </a:r>
            <a:r>
              <a:rPr lang="en-US" altLang="ko-KR" sz="2200" dirty="0">
                <a:latin typeface="Abadi" panose="020B0604020104020204" pitchFamily="34" charset="0"/>
              </a:rPr>
              <a:t>, </a:t>
            </a:r>
            <a:r>
              <a:rPr lang="ko-KR" altLang="en-US" sz="2200" dirty="0">
                <a:latin typeface="Abadi" panose="020B0604020104020204" pitchFamily="34" charset="0"/>
              </a:rPr>
              <a:t>실제 시스템에 포함시킬 수 있을지를 고려</a:t>
            </a:r>
            <a:endParaRPr lang="en-US" altLang="ko-KR" sz="2200" dirty="0">
              <a:latin typeface="Abadi" panose="020B0604020104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200" dirty="0">
              <a:latin typeface="Abadi" panose="020B0604020104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Abadi" panose="020B0604020104020204" pitchFamily="34" charset="0"/>
              </a:rPr>
              <a:t>작업의 진행 속도에 따라 완료되는 대로 다른 방법들을 조사하고 구현한다 </a:t>
            </a:r>
            <a:endParaRPr lang="en-US" altLang="ko-KR" sz="22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15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badi" panose="020B0604020104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43413" y="1781175"/>
            <a:ext cx="3305175" cy="3295650"/>
          </a:xfrm>
          <a:prstGeom prst="rect">
            <a:avLst/>
          </a:prstGeom>
          <a:noFill/>
          <a:ln>
            <a:solidFill>
              <a:srgbClr val="DCAC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badi" panose="020B06040201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1A08FC-B24C-4412-B89C-BEBC730739D7}"/>
              </a:ext>
            </a:extLst>
          </p:cNvPr>
          <p:cNvSpPr txBox="1"/>
          <p:nvPr/>
        </p:nvSpPr>
        <p:spPr>
          <a:xfrm>
            <a:off x="5718331" y="3198167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QnA</a:t>
            </a:r>
            <a:endParaRPr lang="en-US" altLang="ko-KR" sz="2400" dirty="0">
              <a:solidFill>
                <a:schemeClr val="bg1">
                  <a:lumMod val="85000"/>
                </a:schemeClr>
              </a:solidFill>
              <a:latin typeface="Abadi" panose="020B0604020104020204" pitchFamily="34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6785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443413" y="1781175"/>
            <a:ext cx="3305175" cy="3295650"/>
          </a:xfrm>
          <a:prstGeom prst="rect">
            <a:avLst/>
          </a:prstGeom>
          <a:noFill/>
          <a:ln>
            <a:solidFill>
              <a:srgbClr val="F6A5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badi" panose="020B06040201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1A08FC-B24C-4412-B89C-BEBC730739D7}"/>
              </a:ext>
            </a:extLst>
          </p:cNvPr>
          <p:cNvSpPr txBox="1"/>
          <p:nvPr/>
        </p:nvSpPr>
        <p:spPr>
          <a:xfrm>
            <a:off x="5033852" y="3198167"/>
            <a:ext cx="2124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프로젝트 개요</a:t>
            </a:r>
            <a:endParaRPr lang="en-US" altLang="ko-KR" sz="2400" dirty="0">
              <a:solidFill>
                <a:schemeClr val="bg1">
                  <a:lumMod val="85000"/>
                </a:schemeClr>
              </a:solidFill>
              <a:latin typeface="Abadi" panose="020B0604020104020204" pitchFamily="34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2794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1940" y="85117"/>
            <a:ext cx="11777114" cy="385353"/>
            <a:chOff x="281940" y="85117"/>
            <a:chExt cx="11777114" cy="38535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CE7E43-96D7-4310-8BD4-167DFCAA433C}"/>
                </a:ext>
              </a:extLst>
            </p:cNvPr>
            <p:cNvSpPr txBox="1"/>
            <p:nvPr/>
          </p:nvSpPr>
          <p:spPr>
            <a:xfrm>
              <a:off x="281940" y="101138"/>
              <a:ext cx="16385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Abadi" panose="020B0604020104020204" pitchFamily="34" charset="0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개요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5CE7E43-96D7-4310-8BD4-167DFCAA433C}"/>
                </a:ext>
              </a:extLst>
            </p:cNvPr>
            <p:cNvSpPr txBox="1"/>
            <p:nvPr/>
          </p:nvSpPr>
          <p:spPr>
            <a:xfrm>
              <a:off x="7233557" y="85117"/>
              <a:ext cx="48254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dirty="0">
                  <a:solidFill>
                    <a:schemeClr val="bg1"/>
                  </a:solidFill>
                  <a:latin typeface="Abadi" panose="020B0604020104020204" pitchFamily="34" charset="0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사람 얼굴의 고품질 렌더링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113B2B-0A96-477F-AFC0-CD4EC8657E65}"/>
              </a:ext>
            </a:extLst>
          </p:cNvPr>
          <p:cNvSpPr/>
          <p:nvPr/>
        </p:nvSpPr>
        <p:spPr>
          <a:xfrm>
            <a:off x="3724382" y="887095"/>
            <a:ext cx="80104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3600" b="1" dirty="0">
                <a:latin typeface="Abadi" panose="020B060402010402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초기 계획</a:t>
            </a:r>
            <a:endParaRPr lang="en-US" altLang="ko-KR" sz="3600" b="1" dirty="0">
              <a:latin typeface="Abadi" panose="020B0604020104020204" pitchFamily="34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8E4F93-4783-4125-BE17-7A6AEAC1CADA}"/>
              </a:ext>
            </a:extLst>
          </p:cNvPr>
          <p:cNvSpPr/>
          <p:nvPr/>
        </p:nvSpPr>
        <p:spPr>
          <a:xfrm>
            <a:off x="513999" y="1382213"/>
            <a:ext cx="3315049" cy="1911108"/>
          </a:xfrm>
          <a:prstGeom prst="rect">
            <a:avLst/>
          </a:prstGeom>
          <a:solidFill>
            <a:schemeClr val="bg1">
              <a:lumMod val="50000"/>
              <a:alpha val="66000"/>
            </a:schemeClr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badi" panose="020B0604020104020204" pitchFamily="34" charset="0"/>
              </a:rPr>
              <a:t>Light stage</a:t>
            </a:r>
            <a:r>
              <a:rPr lang="ko-KR" altLang="en-US" dirty="0">
                <a:solidFill>
                  <a:schemeClr val="bg1"/>
                </a:solidFill>
                <a:latin typeface="Abadi" panose="020B0604020104020204" pitchFamily="34" charset="0"/>
              </a:rPr>
              <a:t>를 이용하여</a:t>
            </a:r>
            <a:endParaRPr lang="en-US" altLang="ko-KR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Abadi" panose="020B0604020104020204" pitchFamily="34" charset="0"/>
              </a:rPr>
              <a:t>사람 얼굴의</a:t>
            </a:r>
            <a:r>
              <a:rPr lang="en-US" altLang="ko-KR" dirty="0">
                <a:solidFill>
                  <a:schemeClr val="bg1"/>
                </a:solidFill>
                <a:latin typeface="Abadi" panose="020B0604020104020204" pitchFamily="34" charset="0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Abadi" panose="020B0604020104020204" pitchFamily="34" charset="0"/>
              </a:rPr>
              <a:t>편광된</a:t>
            </a:r>
            <a:r>
              <a:rPr lang="ko-KR" altLang="en-US" dirty="0">
                <a:solidFill>
                  <a:schemeClr val="bg1"/>
                </a:solidFill>
                <a:latin typeface="Abadi" panose="020B0604020104020204" pitchFamily="34" charset="0"/>
              </a:rPr>
              <a:t> 사진과</a:t>
            </a:r>
            <a:endParaRPr lang="en-US" altLang="ko-KR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Abadi" panose="020B0604020104020204" pitchFamily="34" charset="0"/>
              </a:rPr>
              <a:t>난반사된</a:t>
            </a:r>
            <a:r>
              <a:rPr lang="ko-KR" altLang="en-US" dirty="0">
                <a:solidFill>
                  <a:schemeClr val="bg1"/>
                </a:solidFill>
                <a:latin typeface="Abadi" panose="020B0604020104020204" pitchFamily="34" charset="0"/>
              </a:rPr>
              <a:t> 사진을 촬영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60519FD-591E-4A52-A70D-120F90627DFD}"/>
              </a:ext>
            </a:extLst>
          </p:cNvPr>
          <p:cNvSpPr/>
          <p:nvPr/>
        </p:nvSpPr>
        <p:spPr>
          <a:xfrm>
            <a:off x="4512099" y="1382213"/>
            <a:ext cx="3167801" cy="1911108"/>
          </a:xfrm>
          <a:prstGeom prst="rect">
            <a:avLst/>
          </a:prstGeom>
          <a:solidFill>
            <a:schemeClr val="bg1">
              <a:lumMod val="50000"/>
              <a:alpha val="66000"/>
            </a:schemeClr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Abadi" panose="020B0604020104020204" pitchFamily="34" charset="0"/>
              </a:rPr>
              <a:t>이를 바탕으로 얼굴 표면의 </a:t>
            </a:r>
            <a:r>
              <a:rPr lang="en-US" altLang="ko-KR" dirty="0">
                <a:solidFill>
                  <a:schemeClr val="bg1"/>
                </a:solidFill>
                <a:latin typeface="Abadi" panose="020B0604020104020204" pitchFamily="34" charset="0"/>
              </a:rPr>
              <a:t>normal</a:t>
            </a:r>
            <a:r>
              <a:rPr lang="ko-KR" altLang="en-US" dirty="0">
                <a:solidFill>
                  <a:schemeClr val="bg1"/>
                </a:solidFill>
                <a:latin typeface="Abadi" panose="020B0604020104020204" pitchFamily="34" charset="0"/>
              </a:rPr>
              <a:t>과 </a:t>
            </a:r>
            <a:r>
              <a:rPr lang="en-US" altLang="ko-KR" dirty="0">
                <a:solidFill>
                  <a:schemeClr val="bg1"/>
                </a:solidFill>
                <a:latin typeface="Abadi" panose="020B0604020104020204" pitchFamily="34" charset="0"/>
              </a:rPr>
              <a:t>albedo </a:t>
            </a:r>
            <a:r>
              <a:rPr lang="ko-KR" altLang="en-US" dirty="0">
                <a:solidFill>
                  <a:schemeClr val="bg1"/>
                </a:solidFill>
                <a:latin typeface="Abadi" panose="020B0604020104020204" pitchFamily="34" charset="0"/>
              </a:rPr>
              <a:t>계산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054016A-0107-4C0E-9946-C87AAB922821}"/>
              </a:ext>
            </a:extLst>
          </p:cNvPr>
          <p:cNvSpPr/>
          <p:nvPr/>
        </p:nvSpPr>
        <p:spPr>
          <a:xfrm>
            <a:off x="514000" y="4205064"/>
            <a:ext cx="3315049" cy="1910618"/>
          </a:xfrm>
          <a:prstGeom prst="rect">
            <a:avLst/>
          </a:prstGeom>
          <a:solidFill>
            <a:schemeClr val="bg1">
              <a:lumMod val="50000"/>
              <a:alpha val="66000"/>
            </a:schemeClr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>
                <a:solidFill>
                  <a:schemeClr val="bg1"/>
                </a:solidFill>
                <a:latin typeface="Abadi" panose="020B0604020104020204" pitchFamily="34" charset="0"/>
              </a:rPr>
              <a:t>고품질 렌더링 시뮬레이션으로</a:t>
            </a:r>
            <a:endParaRPr lang="en-US" altLang="ko-KR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badi" panose="020B0604020104020204" pitchFamily="34" charset="0"/>
              </a:rPr>
              <a:t>light stage </a:t>
            </a:r>
            <a:r>
              <a:rPr lang="ko-KR" altLang="en-US" dirty="0">
                <a:solidFill>
                  <a:schemeClr val="bg1"/>
                </a:solidFill>
                <a:latin typeface="Abadi" panose="020B0604020104020204" pitchFamily="34" charset="0"/>
              </a:rPr>
              <a:t>하드웨어를 대체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5843DA4-DB7A-4F48-8605-32AD36B4A67A}"/>
              </a:ext>
            </a:extLst>
          </p:cNvPr>
          <p:cNvSpPr/>
          <p:nvPr/>
        </p:nvSpPr>
        <p:spPr>
          <a:xfrm>
            <a:off x="8858257" y="2533650"/>
            <a:ext cx="2819742" cy="2419350"/>
          </a:xfrm>
          <a:prstGeom prst="rect">
            <a:avLst/>
          </a:prstGeom>
          <a:solidFill>
            <a:srgbClr val="404040"/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Abadi" panose="020B0604020104020204" pitchFamily="34" charset="0"/>
              </a:rPr>
              <a:t>매우 높은 품질의</a:t>
            </a:r>
            <a:endParaRPr lang="en-US" altLang="ko-KR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Abadi" panose="020B0604020104020204" pitchFamily="34" charset="0"/>
              </a:rPr>
              <a:t>사람 얼굴 렌더링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943ED1A-9417-4AF5-A76C-66D34B26A87C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3829048" y="2337767"/>
            <a:ext cx="683051" cy="0"/>
          </a:xfrm>
          <a:prstGeom prst="straightConnector1">
            <a:avLst/>
          </a:prstGeom>
          <a:ln w="76200">
            <a:solidFill>
              <a:srgbClr val="F6A5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A863C96-31CC-4FD6-A2CB-39DBDCB37BA3}"/>
              </a:ext>
            </a:extLst>
          </p:cNvPr>
          <p:cNvCxnSpPr>
            <a:cxnSpLocks/>
            <a:stCxn id="20" idx="0"/>
            <a:endCxn id="11" idx="2"/>
          </p:cNvCxnSpPr>
          <p:nvPr/>
        </p:nvCxnSpPr>
        <p:spPr>
          <a:xfrm flipH="1" flipV="1">
            <a:off x="2171524" y="3293321"/>
            <a:ext cx="1" cy="911743"/>
          </a:xfrm>
          <a:prstGeom prst="straightConnector1">
            <a:avLst/>
          </a:prstGeom>
          <a:ln w="76200">
            <a:solidFill>
              <a:srgbClr val="F6A5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71F7049-EDCD-4B3C-9315-8D2727767EB0}"/>
              </a:ext>
            </a:extLst>
          </p:cNvPr>
          <p:cNvSpPr/>
          <p:nvPr/>
        </p:nvSpPr>
        <p:spPr>
          <a:xfrm>
            <a:off x="4512100" y="4205063"/>
            <a:ext cx="3167801" cy="1910617"/>
          </a:xfrm>
          <a:prstGeom prst="rect">
            <a:avLst/>
          </a:prstGeom>
          <a:solidFill>
            <a:schemeClr val="bg1">
              <a:lumMod val="50000"/>
              <a:alpha val="66000"/>
            </a:schemeClr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badi" panose="020B0604020104020204" pitchFamily="34" charset="0"/>
              </a:rPr>
              <a:t>Normal</a:t>
            </a:r>
            <a:r>
              <a:rPr lang="ko-KR" altLang="en-US" dirty="0">
                <a:solidFill>
                  <a:schemeClr val="bg1"/>
                </a:solidFill>
                <a:latin typeface="Abadi" panose="020B0604020104020204" pitchFamily="34" charset="0"/>
              </a:rPr>
              <a:t>을 이용한</a:t>
            </a:r>
            <a:endParaRPr lang="en-US" altLang="ko-KR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badi" panose="020B0604020104020204" pitchFamily="34" charset="0"/>
              </a:rPr>
              <a:t>mesh</a:t>
            </a:r>
            <a:r>
              <a:rPr lang="ko-KR" altLang="en-US" dirty="0">
                <a:solidFill>
                  <a:schemeClr val="bg1"/>
                </a:solidFill>
                <a:latin typeface="Abadi" panose="020B0604020104020204" pitchFamily="34" charset="0"/>
              </a:rPr>
              <a:t>의</a:t>
            </a:r>
            <a:r>
              <a:rPr lang="en-US" altLang="ko-KR" dirty="0">
                <a:solidFill>
                  <a:schemeClr val="bg1"/>
                </a:solidFill>
                <a:latin typeface="Abadi" panose="020B0604020104020204" pitchFamily="34" charset="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Abadi" panose="020B0604020104020204" pitchFamily="34" charset="0"/>
              </a:rPr>
              <a:t>조정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5A27796-B2B7-477C-9EC7-6300B3344106}"/>
              </a:ext>
            </a:extLst>
          </p:cNvPr>
          <p:cNvCxnSpPr>
            <a:cxnSpLocks/>
            <a:stCxn id="17" idx="2"/>
            <a:endCxn id="45" idx="0"/>
          </p:cNvCxnSpPr>
          <p:nvPr/>
        </p:nvCxnSpPr>
        <p:spPr>
          <a:xfrm>
            <a:off x="6096000" y="3293321"/>
            <a:ext cx="1" cy="911742"/>
          </a:xfrm>
          <a:prstGeom prst="straightConnector1">
            <a:avLst/>
          </a:prstGeom>
          <a:ln w="76200">
            <a:solidFill>
              <a:srgbClr val="F6A5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4432238C-C1ED-489A-9181-FBA8A8BE1D72}"/>
              </a:ext>
            </a:extLst>
          </p:cNvPr>
          <p:cNvSpPr/>
          <p:nvPr/>
        </p:nvSpPr>
        <p:spPr>
          <a:xfrm rot="2700000">
            <a:off x="7671505" y="2457069"/>
            <a:ext cx="1190625" cy="646331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화살표: 오른쪽 67">
            <a:extLst>
              <a:ext uri="{FF2B5EF4-FFF2-40B4-BE49-F238E27FC236}">
                <a16:creationId xmlns:a16="http://schemas.microsoft.com/office/drawing/2014/main" id="{4260E849-8302-411C-9114-757BFD14608C}"/>
              </a:ext>
            </a:extLst>
          </p:cNvPr>
          <p:cNvSpPr/>
          <p:nvPr/>
        </p:nvSpPr>
        <p:spPr>
          <a:xfrm rot="18941242">
            <a:off x="7642494" y="4375249"/>
            <a:ext cx="1190625" cy="646331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658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1940" y="85117"/>
            <a:ext cx="11777114" cy="385353"/>
            <a:chOff x="281940" y="85117"/>
            <a:chExt cx="11777114" cy="38535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CE7E43-96D7-4310-8BD4-167DFCAA433C}"/>
                </a:ext>
              </a:extLst>
            </p:cNvPr>
            <p:cNvSpPr txBox="1"/>
            <p:nvPr/>
          </p:nvSpPr>
          <p:spPr>
            <a:xfrm>
              <a:off x="281940" y="101138"/>
              <a:ext cx="16385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Abadi" panose="020B0604020104020204" pitchFamily="34" charset="0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개요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5CE7E43-96D7-4310-8BD4-167DFCAA433C}"/>
                </a:ext>
              </a:extLst>
            </p:cNvPr>
            <p:cNvSpPr txBox="1"/>
            <p:nvPr/>
          </p:nvSpPr>
          <p:spPr>
            <a:xfrm>
              <a:off x="7233557" y="85117"/>
              <a:ext cx="48254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dirty="0">
                  <a:solidFill>
                    <a:schemeClr val="bg1"/>
                  </a:solidFill>
                  <a:latin typeface="Abadi" panose="020B0604020104020204" pitchFamily="34" charset="0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사람 얼굴의 고품질 렌더링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113B2B-0A96-477F-AFC0-CD4EC8657E65}"/>
              </a:ext>
            </a:extLst>
          </p:cNvPr>
          <p:cNvSpPr/>
          <p:nvPr/>
        </p:nvSpPr>
        <p:spPr>
          <a:xfrm>
            <a:off x="3724382" y="887095"/>
            <a:ext cx="80104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3600" b="1" dirty="0">
                <a:latin typeface="Abadi" panose="020B060402010402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초기 계획</a:t>
            </a:r>
            <a:endParaRPr lang="en-US" altLang="ko-KR" sz="3600" b="1" dirty="0">
              <a:latin typeface="Abadi" panose="020B0604020104020204" pitchFamily="34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8E4F93-4783-4125-BE17-7A6AEAC1CADA}"/>
              </a:ext>
            </a:extLst>
          </p:cNvPr>
          <p:cNvSpPr/>
          <p:nvPr/>
        </p:nvSpPr>
        <p:spPr>
          <a:xfrm>
            <a:off x="513999" y="1382213"/>
            <a:ext cx="3315049" cy="1911108"/>
          </a:xfrm>
          <a:prstGeom prst="rect">
            <a:avLst/>
          </a:prstGeom>
          <a:solidFill>
            <a:srgbClr val="ABABAB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badi" panose="020B0604020104020204" pitchFamily="34" charset="0"/>
              </a:rPr>
              <a:t>Light stage</a:t>
            </a:r>
            <a:r>
              <a:rPr lang="ko-KR" altLang="en-US" dirty="0">
                <a:solidFill>
                  <a:schemeClr val="bg1"/>
                </a:solidFill>
                <a:latin typeface="Abadi" panose="020B0604020104020204" pitchFamily="34" charset="0"/>
              </a:rPr>
              <a:t>를 이용하여</a:t>
            </a:r>
            <a:endParaRPr lang="en-US" altLang="ko-KR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Abadi" panose="020B0604020104020204" pitchFamily="34" charset="0"/>
              </a:rPr>
              <a:t>사람 얼굴의</a:t>
            </a:r>
            <a:r>
              <a:rPr lang="en-US" altLang="ko-KR" dirty="0">
                <a:solidFill>
                  <a:schemeClr val="bg1"/>
                </a:solidFill>
                <a:latin typeface="Abadi" panose="020B0604020104020204" pitchFamily="34" charset="0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Abadi" panose="020B0604020104020204" pitchFamily="34" charset="0"/>
              </a:rPr>
              <a:t>편광된</a:t>
            </a:r>
            <a:r>
              <a:rPr lang="ko-KR" altLang="en-US" dirty="0">
                <a:solidFill>
                  <a:schemeClr val="bg1"/>
                </a:solidFill>
                <a:latin typeface="Abadi" panose="020B0604020104020204" pitchFamily="34" charset="0"/>
              </a:rPr>
              <a:t> 사진과</a:t>
            </a:r>
            <a:endParaRPr lang="en-US" altLang="ko-KR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Abadi" panose="020B0604020104020204" pitchFamily="34" charset="0"/>
              </a:rPr>
              <a:t>난반사된</a:t>
            </a:r>
            <a:r>
              <a:rPr lang="ko-KR" altLang="en-US" dirty="0">
                <a:solidFill>
                  <a:schemeClr val="bg1"/>
                </a:solidFill>
                <a:latin typeface="Abadi" panose="020B0604020104020204" pitchFamily="34" charset="0"/>
              </a:rPr>
              <a:t> 사진을 촬영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60519FD-591E-4A52-A70D-120F90627DFD}"/>
              </a:ext>
            </a:extLst>
          </p:cNvPr>
          <p:cNvSpPr/>
          <p:nvPr/>
        </p:nvSpPr>
        <p:spPr>
          <a:xfrm>
            <a:off x="4512099" y="1382213"/>
            <a:ext cx="3167801" cy="1911108"/>
          </a:xfrm>
          <a:prstGeom prst="rect">
            <a:avLst/>
          </a:prstGeom>
          <a:solidFill>
            <a:srgbClr val="ABABAB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Abadi" panose="020B0604020104020204" pitchFamily="34" charset="0"/>
              </a:rPr>
              <a:t>이를 바탕으로 얼굴 표면의 </a:t>
            </a:r>
            <a:r>
              <a:rPr lang="en-US" altLang="ko-KR" dirty="0">
                <a:solidFill>
                  <a:schemeClr val="bg1"/>
                </a:solidFill>
                <a:latin typeface="Abadi" panose="020B0604020104020204" pitchFamily="34" charset="0"/>
              </a:rPr>
              <a:t>normal</a:t>
            </a:r>
            <a:r>
              <a:rPr lang="ko-KR" altLang="en-US" dirty="0">
                <a:solidFill>
                  <a:schemeClr val="bg1"/>
                </a:solidFill>
                <a:latin typeface="Abadi" panose="020B0604020104020204" pitchFamily="34" charset="0"/>
              </a:rPr>
              <a:t>과 </a:t>
            </a:r>
            <a:r>
              <a:rPr lang="en-US" altLang="ko-KR" dirty="0">
                <a:solidFill>
                  <a:schemeClr val="bg1"/>
                </a:solidFill>
                <a:latin typeface="Abadi" panose="020B0604020104020204" pitchFamily="34" charset="0"/>
              </a:rPr>
              <a:t>albedo </a:t>
            </a:r>
            <a:r>
              <a:rPr lang="ko-KR" altLang="en-US" dirty="0">
                <a:solidFill>
                  <a:schemeClr val="bg1"/>
                </a:solidFill>
                <a:latin typeface="Abadi" panose="020B0604020104020204" pitchFamily="34" charset="0"/>
              </a:rPr>
              <a:t>계산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054016A-0107-4C0E-9946-C87AAB922821}"/>
              </a:ext>
            </a:extLst>
          </p:cNvPr>
          <p:cNvSpPr/>
          <p:nvPr/>
        </p:nvSpPr>
        <p:spPr>
          <a:xfrm>
            <a:off x="514000" y="4205064"/>
            <a:ext cx="3315049" cy="1910618"/>
          </a:xfrm>
          <a:prstGeom prst="rect">
            <a:avLst/>
          </a:prstGeom>
          <a:solidFill>
            <a:srgbClr val="ABABAB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Abadi" panose="020B0604020104020204" pitchFamily="34" charset="0"/>
              </a:rPr>
              <a:t>고품질 렌더링 시뮬레이션으로</a:t>
            </a:r>
            <a:endParaRPr lang="en-US" altLang="ko-KR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badi" panose="020B0604020104020204" pitchFamily="34" charset="0"/>
              </a:rPr>
              <a:t>light stage </a:t>
            </a:r>
            <a:r>
              <a:rPr lang="ko-KR" altLang="en-US" dirty="0">
                <a:solidFill>
                  <a:schemeClr val="bg1"/>
                </a:solidFill>
                <a:latin typeface="Abadi" panose="020B0604020104020204" pitchFamily="34" charset="0"/>
              </a:rPr>
              <a:t>하드웨어를 대체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5843DA4-DB7A-4F48-8605-32AD36B4A67A}"/>
              </a:ext>
            </a:extLst>
          </p:cNvPr>
          <p:cNvSpPr/>
          <p:nvPr/>
        </p:nvSpPr>
        <p:spPr>
          <a:xfrm>
            <a:off x="8858257" y="2533650"/>
            <a:ext cx="2819742" cy="2419350"/>
          </a:xfrm>
          <a:prstGeom prst="rect">
            <a:avLst/>
          </a:prstGeom>
          <a:solidFill>
            <a:srgbClr val="404040"/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Abadi" panose="020B0604020104020204" pitchFamily="34" charset="0"/>
              </a:rPr>
              <a:t>매우 높은 품질의</a:t>
            </a:r>
            <a:endParaRPr lang="en-US" altLang="ko-KR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Abadi" panose="020B0604020104020204" pitchFamily="34" charset="0"/>
              </a:rPr>
              <a:t>사람 얼굴 렌더링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943ED1A-9417-4AF5-A76C-66D34B26A87C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3829048" y="2337767"/>
            <a:ext cx="683051" cy="0"/>
          </a:xfrm>
          <a:prstGeom prst="straightConnector1">
            <a:avLst/>
          </a:prstGeom>
          <a:ln w="76200">
            <a:solidFill>
              <a:srgbClr val="F6A5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A863C96-31CC-4FD6-A2CB-39DBDCB37BA3}"/>
              </a:ext>
            </a:extLst>
          </p:cNvPr>
          <p:cNvCxnSpPr>
            <a:cxnSpLocks/>
            <a:stCxn id="20" idx="0"/>
            <a:endCxn id="11" idx="2"/>
          </p:cNvCxnSpPr>
          <p:nvPr/>
        </p:nvCxnSpPr>
        <p:spPr>
          <a:xfrm flipH="1" flipV="1">
            <a:off x="2171524" y="3293321"/>
            <a:ext cx="1" cy="911743"/>
          </a:xfrm>
          <a:prstGeom prst="straightConnector1">
            <a:avLst/>
          </a:prstGeom>
          <a:ln w="76200">
            <a:solidFill>
              <a:srgbClr val="F6A5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71F7049-EDCD-4B3C-9315-8D2727767EB0}"/>
              </a:ext>
            </a:extLst>
          </p:cNvPr>
          <p:cNvSpPr/>
          <p:nvPr/>
        </p:nvSpPr>
        <p:spPr>
          <a:xfrm>
            <a:off x="4512100" y="4205063"/>
            <a:ext cx="3167801" cy="1910617"/>
          </a:xfrm>
          <a:prstGeom prst="rect">
            <a:avLst/>
          </a:prstGeom>
          <a:solidFill>
            <a:srgbClr val="404040">
              <a:alpha val="66000"/>
            </a:srgbClr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badi" panose="020B0604020104020204" pitchFamily="34" charset="0"/>
              </a:rPr>
              <a:t>Normal</a:t>
            </a:r>
            <a:r>
              <a:rPr lang="ko-KR" altLang="en-US" dirty="0">
                <a:solidFill>
                  <a:schemeClr val="bg1"/>
                </a:solidFill>
                <a:latin typeface="Abadi" panose="020B0604020104020204" pitchFamily="34" charset="0"/>
              </a:rPr>
              <a:t>을 이용한</a:t>
            </a:r>
            <a:endParaRPr lang="en-US" altLang="ko-KR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badi" panose="020B0604020104020204" pitchFamily="34" charset="0"/>
              </a:rPr>
              <a:t>mesh</a:t>
            </a:r>
            <a:r>
              <a:rPr lang="ko-KR" altLang="en-US" dirty="0">
                <a:solidFill>
                  <a:schemeClr val="bg1"/>
                </a:solidFill>
                <a:latin typeface="Abadi" panose="020B0604020104020204" pitchFamily="34" charset="0"/>
              </a:rPr>
              <a:t>의</a:t>
            </a:r>
            <a:r>
              <a:rPr lang="en-US" altLang="ko-KR" dirty="0">
                <a:solidFill>
                  <a:schemeClr val="bg1"/>
                </a:solidFill>
                <a:latin typeface="Abadi" panose="020B0604020104020204" pitchFamily="34" charset="0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Abadi" panose="020B0604020104020204" pitchFamily="34" charset="0"/>
              </a:rPr>
              <a:t>조정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5A27796-B2B7-477C-9EC7-6300B3344106}"/>
              </a:ext>
            </a:extLst>
          </p:cNvPr>
          <p:cNvCxnSpPr>
            <a:cxnSpLocks/>
            <a:stCxn id="17" idx="2"/>
            <a:endCxn id="45" idx="0"/>
          </p:cNvCxnSpPr>
          <p:nvPr/>
        </p:nvCxnSpPr>
        <p:spPr>
          <a:xfrm>
            <a:off x="6096000" y="3293321"/>
            <a:ext cx="1" cy="911742"/>
          </a:xfrm>
          <a:prstGeom prst="straightConnector1">
            <a:avLst/>
          </a:prstGeom>
          <a:ln w="76200">
            <a:solidFill>
              <a:srgbClr val="F6A51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4432238C-C1ED-489A-9181-FBA8A8BE1D72}"/>
              </a:ext>
            </a:extLst>
          </p:cNvPr>
          <p:cNvSpPr/>
          <p:nvPr/>
        </p:nvSpPr>
        <p:spPr>
          <a:xfrm rot="2700000">
            <a:off x="7671505" y="2457069"/>
            <a:ext cx="1190625" cy="646331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화살표: 오른쪽 67">
            <a:extLst>
              <a:ext uri="{FF2B5EF4-FFF2-40B4-BE49-F238E27FC236}">
                <a16:creationId xmlns:a16="http://schemas.microsoft.com/office/drawing/2014/main" id="{4260E849-8302-411C-9114-757BFD14608C}"/>
              </a:ext>
            </a:extLst>
          </p:cNvPr>
          <p:cNvSpPr/>
          <p:nvPr/>
        </p:nvSpPr>
        <p:spPr>
          <a:xfrm rot="18941242">
            <a:off x="7642494" y="4375249"/>
            <a:ext cx="1190625" cy="646331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233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1940" y="85117"/>
            <a:ext cx="11777114" cy="385353"/>
            <a:chOff x="281940" y="85117"/>
            <a:chExt cx="11777114" cy="38535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CE7E43-96D7-4310-8BD4-167DFCAA433C}"/>
                </a:ext>
              </a:extLst>
            </p:cNvPr>
            <p:cNvSpPr txBox="1"/>
            <p:nvPr/>
          </p:nvSpPr>
          <p:spPr>
            <a:xfrm>
              <a:off x="281940" y="101138"/>
              <a:ext cx="16385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Abadi" panose="020B0604020104020204" pitchFamily="34" charset="0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프로젝트 개요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5CE7E43-96D7-4310-8BD4-167DFCAA433C}"/>
                </a:ext>
              </a:extLst>
            </p:cNvPr>
            <p:cNvSpPr txBox="1"/>
            <p:nvPr/>
          </p:nvSpPr>
          <p:spPr>
            <a:xfrm>
              <a:off x="7233557" y="85117"/>
              <a:ext cx="48254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dirty="0">
                  <a:solidFill>
                    <a:schemeClr val="bg1"/>
                  </a:solidFill>
                  <a:latin typeface="Abadi" panose="020B0604020104020204" pitchFamily="34" charset="0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사람 얼굴의 고품질 렌더링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113B2B-0A96-477F-AFC0-CD4EC8657E65}"/>
              </a:ext>
            </a:extLst>
          </p:cNvPr>
          <p:cNvSpPr/>
          <p:nvPr/>
        </p:nvSpPr>
        <p:spPr>
          <a:xfrm>
            <a:off x="3724382" y="887095"/>
            <a:ext cx="80104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3600" b="1" dirty="0">
                <a:latin typeface="Abadi" panose="020B060402010402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변경된 계획</a:t>
            </a:r>
            <a:endParaRPr lang="en-US" altLang="ko-KR" sz="3600" b="1" dirty="0">
              <a:latin typeface="Abadi" panose="020B0604020104020204" pitchFamily="34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8E4F93-4783-4125-BE17-7A6AEAC1CADA}"/>
              </a:ext>
            </a:extLst>
          </p:cNvPr>
          <p:cNvSpPr/>
          <p:nvPr/>
        </p:nvSpPr>
        <p:spPr>
          <a:xfrm>
            <a:off x="515742" y="1190252"/>
            <a:ext cx="3315048" cy="1551639"/>
          </a:xfrm>
          <a:prstGeom prst="rect">
            <a:avLst/>
          </a:prstGeom>
          <a:solidFill>
            <a:srgbClr val="ABABAB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badi" panose="020B0604020104020204" pitchFamily="34" charset="0"/>
              </a:rPr>
              <a:t>Normal </a:t>
            </a:r>
            <a:r>
              <a:rPr lang="ko-KR" altLang="en-US" dirty="0">
                <a:solidFill>
                  <a:schemeClr val="bg1"/>
                </a:solidFill>
                <a:latin typeface="Abadi" panose="020B0604020104020204" pitchFamily="34" charset="0"/>
              </a:rPr>
              <a:t>과 </a:t>
            </a:r>
            <a:r>
              <a:rPr lang="en-US" altLang="ko-KR" dirty="0">
                <a:solidFill>
                  <a:schemeClr val="bg1"/>
                </a:solidFill>
                <a:latin typeface="Abadi" panose="020B0604020104020204" pitchFamily="34" charset="0"/>
              </a:rPr>
              <a:t>albedo</a:t>
            </a:r>
            <a:r>
              <a:rPr lang="ko-KR" altLang="en-US" dirty="0">
                <a:solidFill>
                  <a:schemeClr val="bg1"/>
                </a:solidFill>
                <a:latin typeface="Abadi" panose="020B0604020104020204" pitchFamily="34" charset="0"/>
              </a:rPr>
              <a:t> 계산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87DBE76-ADD2-49B6-B918-7736A1727F35}"/>
              </a:ext>
            </a:extLst>
          </p:cNvPr>
          <p:cNvSpPr/>
          <p:nvPr/>
        </p:nvSpPr>
        <p:spPr>
          <a:xfrm>
            <a:off x="4690502" y="4515310"/>
            <a:ext cx="2810996" cy="1455595"/>
          </a:xfrm>
          <a:prstGeom prst="rect">
            <a:avLst/>
          </a:prstGeom>
          <a:solidFill>
            <a:schemeClr val="bg1">
              <a:lumMod val="50000"/>
              <a:alpha val="66000"/>
            </a:schemeClr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Abadi" panose="020B0604020104020204" pitchFamily="34" charset="0"/>
              </a:rPr>
              <a:t>텍스처를 이용한 </a:t>
            </a:r>
            <a:r>
              <a:rPr lang="en-US" altLang="ko-KR" dirty="0">
                <a:solidFill>
                  <a:schemeClr val="bg1"/>
                </a:solidFill>
                <a:latin typeface="Abadi" panose="020B0604020104020204" pitchFamily="34" charset="0"/>
              </a:rPr>
              <a:t>displacement map</a:t>
            </a:r>
            <a:r>
              <a:rPr lang="ko-KR" altLang="en-US" dirty="0">
                <a:solidFill>
                  <a:schemeClr val="bg1"/>
                </a:solidFill>
                <a:latin typeface="Abadi" panose="020B0604020104020204" pitchFamily="34" charset="0"/>
              </a:rPr>
              <a:t> 구성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EBE5887-7F20-48D7-B73E-14DCE16ECE6C}"/>
              </a:ext>
            </a:extLst>
          </p:cNvPr>
          <p:cNvSpPr/>
          <p:nvPr/>
        </p:nvSpPr>
        <p:spPr>
          <a:xfrm>
            <a:off x="4690502" y="1190252"/>
            <a:ext cx="2810996" cy="1551639"/>
          </a:xfrm>
          <a:prstGeom prst="rect">
            <a:avLst/>
          </a:prstGeom>
          <a:solidFill>
            <a:schemeClr val="bg1">
              <a:lumMod val="50000"/>
              <a:alpha val="66000"/>
            </a:schemeClr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badi" panose="020B0604020104020204" pitchFamily="34" charset="0"/>
              </a:rPr>
              <a:t>Normal</a:t>
            </a:r>
            <a:r>
              <a:rPr lang="ko-KR" altLang="en-US" dirty="0">
                <a:solidFill>
                  <a:schemeClr val="bg1"/>
                </a:solidFill>
                <a:latin typeface="Abadi" panose="020B0604020104020204" pitchFamily="34" charset="0"/>
              </a:rPr>
              <a:t>을 이용한 </a:t>
            </a:r>
            <a:r>
              <a:rPr lang="en-US" altLang="ko-KR" dirty="0">
                <a:solidFill>
                  <a:schemeClr val="bg1"/>
                </a:solidFill>
                <a:latin typeface="Abadi" panose="020B0604020104020204" pitchFamily="34" charset="0"/>
              </a:rPr>
              <a:t>displacement map</a:t>
            </a:r>
            <a:r>
              <a:rPr lang="ko-KR" altLang="en-US" dirty="0">
                <a:solidFill>
                  <a:schemeClr val="bg1"/>
                </a:solidFill>
                <a:latin typeface="Abadi" panose="020B0604020104020204" pitchFamily="34" charset="0"/>
              </a:rPr>
              <a:t> 구성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7EACB40-D970-483C-BD01-2B4C7ECC97CD}"/>
              </a:ext>
            </a:extLst>
          </p:cNvPr>
          <p:cNvCxnSpPr>
            <a:cxnSpLocks/>
            <a:stCxn id="11" idx="3"/>
            <a:endCxn id="19" idx="1"/>
          </p:cNvCxnSpPr>
          <p:nvPr/>
        </p:nvCxnSpPr>
        <p:spPr>
          <a:xfrm>
            <a:off x="3830790" y="1966072"/>
            <a:ext cx="859712" cy="0"/>
          </a:xfrm>
          <a:prstGeom prst="straightConnector1">
            <a:avLst/>
          </a:prstGeom>
          <a:ln w="76200">
            <a:solidFill>
              <a:srgbClr val="F6A5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15E9E04-473B-4D74-A96B-8495CE845ECA}"/>
              </a:ext>
            </a:extLst>
          </p:cNvPr>
          <p:cNvSpPr/>
          <p:nvPr/>
        </p:nvSpPr>
        <p:spPr>
          <a:xfrm>
            <a:off x="515741" y="3030355"/>
            <a:ext cx="3315049" cy="1486098"/>
          </a:xfrm>
          <a:prstGeom prst="rect">
            <a:avLst/>
          </a:prstGeom>
          <a:solidFill>
            <a:srgbClr val="ABABAB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badi" panose="020B0604020104020204" pitchFamily="34" charset="0"/>
              </a:rPr>
              <a:t>Light stage</a:t>
            </a:r>
            <a:r>
              <a:rPr lang="ko-KR" altLang="en-US" dirty="0">
                <a:solidFill>
                  <a:schemeClr val="bg1"/>
                </a:solidFill>
                <a:latin typeface="Abadi" panose="020B0604020104020204" pitchFamily="34" charset="0"/>
              </a:rPr>
              <a:t>를 이용하여</a:t>
            </a:r>
            <a:endParaRPr lang="en-US" altLang="ko-KR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Abadi" panose="020B0604020104020204" pitchFamily="34" charset="0"/>
              </a:rPr>
              <a:t>사람 얼굴의</a:t>
            </a:r>
            <a:r>
              <a:rPr lang="en-US" altLang="ko-KR" dirty="0">
                <a:solidFill>
                  <a:schemeClr val="bg1"/>
                </a:solidFill>
                <a:latin typeface="Abadi" panose="020B0604020104020204" pitchFamily="34" charset="0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Abadi" panose="020B0604020104020204" pitchFamily="34" charset="0"/>
              </a:rPr>
              <a:t>편광된</a:t>
            </a:r>
            <a:r>
              <a:rPr lang="ko-KR" altLang="en-US" dirty="0">
                <a:solidFill>
                  <a:schemeClr val="bg1"/>
                </a:solidFill>
                <a:latin typeface="Abadi" panose="020B0604020104020204" pitchFamily="34" charset="0"/>
              </a:rPr>
              <a:t> 사진과</a:t>
            </a:r>
            <a:endParaRPr lang="en-US" altLang="ko-KR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Abadi" panose="020B0604020104020204" pitchFamily="34" charset="0"/>
              </a:rPr>
              <a:t>난반사된</a:t>
            </a:r>
            <a:r>
              <a:rPr lang="ko-KR" altLang="en-US" dirty="0">
                <a:solidFill>
                  <a:schemeClr val="bg1"/>
                </a:solidFill>
                <a:latin typeface="Abadi" panose="020B0604020104020204" pitchFamily="34" charset="0"/>
              </a:rPr>
              <a:t> 사진을 촬영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AEC9379-B1CA-4409-B506-D075FF5A6F1C}"/>
              </a:ext>
            </a:extLst>
          </p:cNvPr>
          <p:cNvSpPr/>
          <p:nvPr/>
        </p:nvSpPr>
        <p:spPr>
          <a:xfrm>
            <a:off x="515742" y="4804918"/>
            <a:ext cx="3315049" cy="1485716"/>
          </a:xfrm>
          <a:prstGeom prst="rect">
            <a:avLst/>
          </a:prstGeom>
          <a:solidFill>
            <a:srgbClr val="ABABAB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Abadi" panose="020B0604020104020204" pitchFamily="34" charset="0"/>
              </a:rPr>
              <a:t>고품질 렌더링 시뮬레이션으로</a:t>
            </a:r>
            <a:endParaRPr lang="en-US" altLang="ko-KR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Abadi" panose="020B0604020104020204" pitchFamily="34" charset="0"/>
              </a:rPr>
              <a:t>light stage </a:t>
            </a:r>
            <a:r>
              <a:rPr lang="ko-KR" altLang="en-US" dirty="0">
                <a:solidFill>
                  <a:schemeClr val="bg1"/>
                </a:solidFill>
                <a:latin typeface="Abadi" panose="020B0604020104020204" pitchFamily="34" charset="0"/>
              </a:rPr>
              <a:t>하드웨어를 대체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DAEB838-64A2-45D6-8AAF-CDA5D8638F05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H="1" flipV="1">
            <a:off x="2173266" y="4516453"/>
            <a:ext cx="1" cy="288465"/>
          </a:xfrm>
          <a:prstGeom prst="straightConnector1">
            <a:avLst/>
          </a:prstGeom>
          <a:ln w="76200">
            <a:solidFill>
              <a:srgbClr val="F6A5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34261EED-8CA6-4E72-A93C-37F35E371844}"/>
              </a:ext>
            </a:extLst>
          </p:cNvPr>
          <p:cNvCxnSpPr>
            <a:cxnSpLocks/>
            <a:stCxn id="23" idx="0"/>
            <a:endCxn id="11" idx="2"/>
          </p:cNvCxnSpPr>
          <p:nvPr/>
        </p:nvCxnSpPr>
        <p:spPr>
          <a:xfrm flipV="1">
            <a:off x="2173266" y="2741891"/>
            <a:ext cx="0" cy="288464"/>
          </a:xfrm>
          <a:prstGeom prst="straightConnector1">
            <a:avLst/>
          </a:prstGeom>
          <a:ln w="76200">
            <a:solidFill>
              <a:srgbClr val="F6A51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D47330B-31C5-4EDD-937E-711B831A2FD7}"/>
              </a:ext>
            </a:extLst>
          </p:cNvPr>
          <p:cNvSpPr/>
          <p:nvPr/>
        </p:nvSpPr>
        <p:spPr>
          <a:xfrm>
            <a:off x="8858257" y="2533650"/>
            <a:ext cx="2819742" cy="2419350"/>
          </a:xfrm>
          <a:prstGeom prst="rect">
            <a:avLst/>
          </a:prstGeom>
          <a:solidFill>
            <a:srgbClr val="404040"/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Abadi" panose="020B0604020104020204" pitchFamily="34" charset="0"/>
              </a:rPr>
              <a:t>매우 높은 품질의</a:t>
            </a:r>
            <a:endParaRPr lang="en-US" altLang="ko-KR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Abadi" panose="020B0604020104020204" pitchFamily="34" charset="0"/>
              </a:rPr>
              <a:t>사람 얼굴 렌더링</a:t>
            </a:r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CF4B1DEB-B12A-4BC5-915B-FC9E56D7EF5E}"/>
              </a:ext>
            </a:extLst>
          </p:cNvPr>
          <p:cNvSpPr/>
          <p:nvPr/>
        </p:nvSpPr>
        <p:spPr>
          <a:xfrm rot="2700000">
            <a:off x="7671505" y="2457069"/>
            <a:ext cx="1190625" cy="646331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2586973B-B2BD-4CC4-BE97-FAAF830E6BEA}"/>
              </a:ext>
            </a:extLst>
          </p:cNvPr>
          <p:cNvSpPr/>
          <p:nvPr/>
        </p:nvSpPr>
        <p:spPr>
          <a:xfrm rot="18941242">
            <a:off x="7642494" y="4375249"/>
            <a:ext cx="1190625" cy="646331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205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443413" y="1781175"/>
            <a:ext cx="3305175" cy="3295650"/>
          </a:xfrm>
          <a:prstGeom prst="rect">
            <a:avLst/>
          </a:prstGeom>
          <a:noFill/>
          <a:ln>
            <a:solidFill>
              <a:srgbClr val="F6A5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badi" panose="020B06040201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1A08FC-B24C-4412-B89C-BEBC730739D7}"/>
              </a:ext>
            </a:extLst>
          </p:cNvPr>
          <p:cNvSpPr txBox="1"/>
          <p:nvPr/>
        </p:nvSpPr>
        <p:spPr>
          <a:xfrm>
            <a:off x="4987363" y="3198167"/>
            <a:ext cx="2217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현재 진행 경과</a:t>
            </a:r>
            <a:endParaRPr lang="en-US" altLang="ko-KR" sz="2400" dirty="0">
              <a:solidFill>
                <a:schemeClr val="bg1">
                  <a:lumMod val="85000"/>
                </a:schemeClr>
              </a:solidFill>
              <a:latin typeface="Abadi" panose="020B0604020104020204" pitchFamily="34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2726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AB755837-EAA1-4B9A-8ACD-15B55CA7E269}"/>
              </a:ext>
            </a:extLst>
          </p:cNvPr>
          <p:cNvSpPr/>
          <p:nvPr/>
        </p:nvSpPr>
        <p:spPr>
          <a:xfrm>
            <a:off x="3724382" y="887095"/>
            <a:ext cx="80104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3600" b="1" dirty="0">
                <a:latin typeface="Abadi" panose="020B060402010402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렌더링을 통한 하드웨어의 시뮬레이션</a:t>
            </a:r>
            <a:endParaRPr lang="en-US" altLang="ko-KR" sz="3600" b="1" dirty="0">
              <a:latin typeface="Abadi" panose="020B0604020104020204" pitchFamily="34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537EC99-B51A-4A2D-9B49-8DE22AAE6775}"/>
              </a:ext>
            </a:extLst>
          </p:cNvPr>
          <p:cNvSpPr txBox="1"/>
          <p:nvPr/>
        </p:nvSpPr>
        <p:spPr>
          <a:xfrm>
            <a:off x="281940" y="101138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badi" panose="020B060402010402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현재 진행 경과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601DA4D-8E5F-4024-BE67-76FAF08B8017}"/>
              </a:ext>
            </a:extLst>
          </p:cNvPr>
          <p:cNvSpPr txBox="1"/>
          <p:nvPr/>
        </p:nvSpPr>
        <p:spPr>
          <a:xfrm>
            <a:off x="7233557" y="85117"/>
            <a:ext cx="482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Abadi" panose="020B060402010402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사람 얼굴의 고품질 렌더링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B1BB974-515B-41E6-9379-3C7ACAE8786A}"/>
              </a:ext>
            </a:extLst>
          </p:cNvPr>
          <p:cNvSpPr/>
          <p:nvPr/>
        </p:nvSpPr>
        <p:spPr>
          <a:xfrm>
            <a:off x="708284" y="1751733"/>
            <a:ext cx="10775431" cy="4099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Abadi" panose="020B0604020104020204" pitchFamily="34" charset="0"/>
              </a:rPr>
              <a:t>실제 하드웨어의 경우</a:t>
            </a:r>
            <a:r>
              <a:rPr lang="en-US" altLang="ko-KR" sz="2200" dirty="0">
                <a:latin typeface="Abadi" panose="020B0604020104020204" pitchFamily="34" charset="0"/>
              </a:rPr>
              <a:t>, </a:t>
            </a:r>
            <a:r>
              <a:rPr lang="ko-KR" altLang="en-US" sz="2200" dirty="0">
                <a:latin typeface="Abadi" panose="020B0604020104020204" pitchFamily="34" charset="0"/>
              </a:rPr>
              <a:t>편광 필름을 통과한 빛의 세기가 최대일 때 한 번</a:t>
            </a:r>
            <a:r>
              <a:rPr lang="en-US" altLang="ko-KR" sz="2200" dirty="0">
                <a:latin typeface="Abadi" panose="020B0604020104020204" pitchFamily="34" charset="0"/>
              </a:rPr>
              <a:t>, </a:t>
            </a:r>
            <a:r>
              <a:rPr lang="ko-KR" altLang="en-US" sz="2200" dirty="0">
                <a:latin typeface="Abadi" panose="020B0604020104020204" pitchFamily="34" charset="0"/>
              </a:rPr>
              <a:t>최소일 때 한 번 촬영한다</a:t>
            </a:r>
            <a:r>
              <a:rPr lang="en-US" altLang="ko-KR" sz="2200" dirty="0">
                <a:latin typeface="Abadi" panose="020B060402010402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200" dirty="0">
              <a:latin typeface="Abadi" panose="020B0604020104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200" dirty="0" err="1">
                <a:latin typeface="Abadi" panose="020B0604020104020204" pitchFamily="34" charset="0"/>
              </a:rPr>
              <a:t>난반사된</a:t>
            </a:r>
            <a:r>
              <a:rPr lang="ko-KR" altLang="en-US" sz="2200" dirty="0">
                <a:latin typeface="Abadi" panose="020B0604020104020204" pitchFamily="34" charset="0"/>
              </a:rPr>
              <a:t> 빛의 경우 편광 필름을 통과할 때 균일하게 그 세기가 </a:t>
            </a:r>
            <a:r>
              <a:rPr lang="en-US" altLang="ko-KR" sz="2200" dirty="0">
                <a:latin typeface="Abadi" panose="020B0604020104020204" pitchFamily="34" charset="0"/>
              </a:rPr>
              <a:t>1/2</a:t>
            </a:r>
            <a:r>
              <a:rPr lang="ko-KR" altLang="en-US" sz="2200" dirty="0">
                <a:latin typeface="Abadi" panose="020B0604020104020204" pitchFamily="34" charset="0"/>
              </a:rPr>
              <a:t>로 줄어든다</a:t>
            </a:r>
            <a:endParaRPr lang="en-US" altLang="ko-KR" sz="2200" dirty="0">
              <a:latin typeface="Abadi" panose="020B0604020104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200" dirty="0">
              <a:latin typeface="Abadi" panose="020B0604020104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200" dirty="0" err="1">
                <a:latin typeface="Abadi" panose="020B0604020104020204" pitchFamily="34" charset="0"/>
              </a:rPr>
              <a:t>정반사된</a:t>
            </a:r>
            <a:r>
              <a:rPr lang="ko-KR" altLang="en-US" sz="2200" dirty="0">
                <a:latin typeface="Abadi" panose="020B0604020104020204" pitchFamily="34" charset="0"/>
              </a:rPr>
              <a:t> 빛의 경우 편광 필름을 통과함에 따라 온전히</a:t>
            </a:r>
            <a:r>
              <a:rPr lang="en-US" altLang="ko-KR" sz="2200" dirty="0">
                <a:latin typeface="Abadi" panose="020B0604020104020204" pitchFamily="34" charset="0"/>
              </a:rPr>
              <a:t>, </a:t>
            </a:r>
            <a:r>
              <a:rPr lang="ko-KR" altLang="en-US" sz="2200" dirty="0">
                <a:latin typeface="Abadi" panose="020B0604020104020204" pitchFamily="34" charset="0"/>
              </a:rPr>
              <a:t>혹은 전혀 통과하지 못한다</a:t>
            </a:r>
            <a:endParaRPr lang="en-US" altLang="ko-KR" sz="2200" dirty="0">
              <a:latin typeface="Abadi" panose="020B0604020104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200" dirty="0">
              <a:latin typeface="Abadi" panose="020B0604020104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200" dirty="0" err="1">
                <a:latin typeface="Abadi" panose="020B0604020104020204" pitchFamily="34" charset="0"/>
              </a:rPr>
              <a:t>셰이딩</a:t>
            </a:r>
            <a:r>
              <a:rPr lang="ko-KR" altLang="en-US" sz="2200" dirty="0">
                <a:latin typeface="Abadi" panose="020B0604020104020204" pitchFamily="34" charset="0"/>
              </a:rPr>
              <a:t> 단계에서 이를 시뮬레이션 하여 실제 하드웨어와 유사한 사진을 얻어냈다</a:t>
            </a:r>
            <a:endParaRPr lang="en-US" altLang="ko-KR" sz="22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992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4537EC99-B51A-4A2D-9B49-8DE22AAE6775}"/>
              </a:ext>
            </a:extLst>
          </p:cNvPr>
          <p:cNvSpPr txBox="1"/>
          <p:nvPr/>
        </p:nvSpPr>
        <p:spPr>
          <a:xfrm>
            <a:off x="281940" y="101138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badi" panose="020B060402010402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현재 진행 경과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601DA4D-8E5F-4024-BE67-76FAF08B8017}"/>
              </a:ext>
            </a:extLst>
          </p:cNvPr>
          <p:cNvSpPr txBox="1"/>
          <p:nvPr/>
        </p:nvSpPr>
        <p:spPr>
          <a:xfrm>
            <a:off x="7233557" y="85117"/>
            <a:ext cx="482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Abadi" panose="020B060402010402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사람 얼굴의 고품질 렌더링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820735-A4EB-4B68-B8D3-40D9A66F1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522" y="785812"/>
            <a:ext cx="2812852" cy="50006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49FD06-FD4E-4A01-A128-5EABAF005126}"/>
                  </a:ext>
                </a:extLst>
              </p:cNvPr>
              <p:cNvSpPr txBox="1"/>
              <p:nvPr/>
            </p:nvSpPr>
            <p:spPr>
              <a:xfrm>
                <a:off x="1600608" y="6005615"/>
                <a:ext cx="4185248" cy="6083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800" i="1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ko-KR" sz="2800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>
                          <m:fPr>
                            <m:ctrlPr>
                              <a:rPr lang="en-US" altLang="ko-KR" sz="2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 altLang="ko-KR" sz="2800" i="1" dirty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800" i="1" dirty="0" smtClean="0"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  <m:r>
                      <a:rPr lang="en-US" altLang="ko-KR" sz="28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800" dirty="0"/>
                  <a:t>: </a:t>
                </a:r>
                <a:r>
                  <a:rPr lang="ko-KR" altLang="en-US" sz="2000" dirty="0"/>
                  <a:t>정반사된 빛이 최고 세기</a:t>
                </a:r>
                <a:endParaRPr lang="ko-KR" altLang="en-U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49FD06-FD4E-4A01-A128-5EABAF005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608" y="6005615"/>
                <a:ext cx="4185248" cy="608372"/>
              </a:xfrm>
              <a:prstGeom prst="rect">
                <a:avLst/>
              </a:prstGeom>
              <a:blipFill>
                <a:blip r:embed="rId3"/>
                <a:stretch>
                  <a:fillRect t="-5000" r="-2770" b="-19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7AC453-A4F5-4D9F-9533-DD68581CFEEE}"/>
                  </a:ext>
                </a:extLst>
              </p:cNvPr>
              <p:cNvSpPr txBox="1"/>
              <p:nvPr/>
            </p:nvSpPr>
            <p:spPr>
              <a:xfrm>
                <a:off x="6672846" y="6005615"/>
                <a:ext cx="3654205" cy="6083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>
                          <m:fPr>
                            <m:ctrlPr>
                              <a:rPr lang="en-US" altLang="ko-KR" sz="2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2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 altLang="ko-KR" sz="2800" i="1" dirty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800" i="1" dirty="0" smtClean="0"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  <m:r>
                      <a:rPr lang="en-US" altLang="ko-KR" sz="28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800" dirty="0"/>
                  <a:t>: </a:t>
                </a:r>
                <a:r>
                  <a:rPr lang="ko-KR" altLang="en-US" sz="2000" dirty="0"/>
                  <a:t>정반사된 빛이 최소 세기</a:t>
                </a:r>
                <a:endParaRPr lang="ko-KR" altLang="en-US" sz="28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7AC453-A4F5-4D9F-9533-DD68581CF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846" y="6005615"/>
                <a:ext cx="3654205" cy="608372"/>
              </a:xfrm>
              <a:prstGeom prst="rect">
                <a:avLst/>
              </a:prstGeom>
              <a:blipFill>
                <a:blip r:embed="rId4"/>
                <a:stretch>
                  <a:fillRect l="-167" t="-5000" r="-3339" b="-19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29C9F1DB-FC02-4D97-9F67-1FDF952BAE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806" y="785812"/>
            <a:ext cx="2812852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665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AB755837-EAA1-4B9A-8ACD-15B55CA7E269}"/>
              </a:ext>
            </a:extLst>
          </p:cNvPr>
          <p:cNvSpPr/>
          <p:nvPr/>
        </p:nvSpPr>
        <p:spPr>
          <a:xfrm>
            <a:off x="3724382" y="887095"/>
            <a:ext cx="80104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3600" b="1" dirty="0">
                <a:latin typeface="Abadi" panose="020B060402010402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Normal</a:t>
            </a:r>
            <a:r>
              <a:rPr lang="ko-KR" altLang="en-US" sz="3600" b="1" dirty="0">
                <a:latin typeface="Abadi" panose="020B060402010402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과 </a:t>
            </a:r>
            <a:r>
              <a:rPr lang="en-US" altLang="ko-KR" sz="3600" b="1" dirty="0">
                <a:latin typeface="Abadi" panose="020B060402010402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Albedo</a:t>
            </a:r>
            <a:r>
              <a:rPr lang="ko-KR" altLang="en-US" sz="3600" b="1" dirty="0">
                <a:latin typeface="Abadi" panose="020B060402010402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계산</a:t>
            </a:r>
            <a:endParaRPr lang="en-US" altLang="ko-KR" sz="3600" b="1" dirty="0">
              <a:latin typeface="Abadi" panose="020B0604020104020204" pitchFamily="34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537EC99-B51A-4A2D-9B49-8DE22AAE6775}"/>
              </a:ext>
            </a:extLst>
          </p:cNvPr>
          <p:cNvSpPr txBox="1"/>
          <p:nvPr/>
        </p:nvSpPr>
        <p:spPr>
          <a:xfrm>
            <a:off x="281940" y="101138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badi" panose="020B060402010402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현재 진행 경과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601DA4D-8E5F-4024-BE67-76FAF08B8017}"/>
              </a:ext>
            </a:extLst>
          </p:cNvPr>
          <p:cNvSpPr txBox="1"/>
          <p:nvPr/>
        </p:nvSpPr>
        <p:spPr>
          <a:xfrm>
            <a:off x="7233557" y="85117"/>
            <a:ext cx="482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Abadi" panose="020B060402010402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사람 얼굴의 고품질 렌더링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B1BB974-515B-41E6-9379-3C7ACAE8786A}"/>
              </a:ext>
            </a:extLst>
          </p:cNvPr>
          <p:cNvSpPr/>
          <p:nvPr/>
        </p:nvSpPr>
        <p:spPr>
          <a:xfrm>
            <a:off x="708285" y="1751733"/>
            <a:ext cx="9483465" cy="4606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Abadi" panose="020B0604020104020204" pitchFamily="34" charset="0"/>
              </a:rPr>
              <a:t>광원의 위치에 </a:t>
            </a:r>
            <a:r>
              <a:rPr lang="en-US" altLang="ko-KR" sz="2200" dirty="0">
                <a:latin typeface="Abadi" panose="020B0604020104020204" pitchFamily="34" charset="0"/>
              </a:rPr>
              <a:t>dependent</a:t>
            </a:r>
            <a:r>
              <a:rPr lang="ko-KR" altLang="en-US" sz="2200" dirty="0">
                <a:latin typeface="Abadi" panose="020B0604020104020204" pitchFamily="34" charset="0"/>
              </a:rPr>
              <a:t>하게 적절한 광원 세기를 준 뒤 촬영한 사진을 바탕으로</a:t>
            </a:r>
            <a:r>
              <a:rPr lang="en-US" altLang="ko-KR" sz="2200" dirty="0">
                <a:latin typeface="Abadi" panose="020B0604020104020204" pitchFamily="34" charset="0"/>
              </a:rPr>
              <a:t>, </a:t>
            </a:r>
            <a:r>
              <a:rPr lang="ko-KR" altLang="en-US" sz="2200" dirty="0">
                <a:latin typeface="Abadi" panose="020B0604020104020204" pitchFamily="34" charset="0"/>
              </a:rPr>
              <a:t>각 지점의 </a:t>
            </a:r>
            <a:r>
              <a:rPr lang="en-US" altLang="ko-KR" sz="2200" dirty="0">
                <a:latin typeface="Abadi" panose="020B0604020104020204" pitchFamily="34" charset="0"/>
              </a:rPr>
              <a:t>normal</a:t>
            </a:r>
            <a:r>
              <a:rPr lang="ko-KR" altLang="en-US" sz="2200" dirty="0">
                <a:latin typeface="Abadi" panose="020B0604020104020204" pitchFamily="34" charset="0"/>
              </a:rPr>
              <a:t>과 </a:t>
            </a:r>
            <a:r>
              <a:rPr lang="en-US" altLang="ko-KR" sz="2200" dirty="0">
                <a:latin typeface="Abadi" panose="020B0604020104020204" pitchFamily="34" charset="0"/>
              </a:rPr>
              <a:t>albedo</a:t>
            </a:r>
            <a:r>
              <a:rPr lang="ko-KR" altLang="en-US" sz="2200" dirty="0">
                <a:latin typeface="Abadi" panose="020B0604020104020204" pitchFamily="34" charset="0"/>
              </a:rPr>
              <a:t>를 계산할 수 있다</a:t>
            </a:r>
            <a:endParaRPr lang="en-US" altLang="ko-KR" sz="2200" dirty="0">
              <a:latin typeface="Abadi" panose="020B0604020104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200" dirty="0">
              <a:latin typeface="Abadi" panose="020B0604020104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Abadi" panose="020B0604020104020204" pitchFamily="34" charset="0"/>
              </a:rPr>
              <a:t>광원의 세기 분포를 설정하는 방법이 네 가지</a:t>
            </a:r>
            <a:r>
              <a:rPr lang="en-US" altLang="ko-KR" sz="2200" dirty="0">
                <a:latin typeface="Abadi" panose="020B0604020104020204" pitchFamily="34" charset="0"/>
              </a:rPr>
              <a:t>, </a:t>
            </a:r>
            <a:r>
              <a:rPr lang="ko-KR" altLang="en-US" sz="2200" dirty="0" err="1">
                <a:latin typeface="Abadi" panose="020B0604020104020204" pitchFamily="34" charset="0"/>
              </a:rPr>
              <a:t>편광된</a:t>
            </a:r>
            <a:r>
              <a:rPr lang="ko-KR" altLang="en-US" sz="2200" dirty="0">
                <a:latin typeface="Abadi" panose="020B0604020104020204" pitchFamily="34" charset="0"/>
              </a:rPr>
              <a:t> 빛의 세가가 최소 최대로 두 가지</a:t>
            </a:r>
            <a:r>
              <a:rPr lang="en-US" altLang="ko-KR" sz="2200" dirty="0">
                <a:latin typeface="Abadi" panose="020B0604020104020204" pitchFamily="34" charset="0"/>
              </a:rPr>
              <a:t>:</a:t>
            </a:r>
            <a:r>
              <a:rPr lang="ko-KR" altLang="en-US" sz="2200" dirty="0">
                <a:latin typeface="Abadi" panose="020B0604020104020204" pitchFamily="34" charset="0"/>
              </a:rPr>
              <a:t> 총 </a:t>
            </a:r>
            <a:r>
              <a:rPr lang="en-US" altLang="ko-KR" sz="2200" dirty="0">
                <a:latin typeface="Abadi" panose="020B0604020104020204" pitchFamily="34" charset="0"/>
              </a:rPr>
              <a:t>8</a:t>
            </a:r>
            <a:r>
              <a:rPr lang="ko-KR" altLang="en-US" sz="2200" dirty="0">
                <a:latin typeface="Abadi" panose="020B0604020104020204" pitchFamily="34" charset="0"/>
              </a:rPr>
              <a:t>장의 사진을 바탕으로 계산한다</a:t>
            </a:r>
            <a:endParaRPr lang="en-US" altLang="ko-KR" sz="2200" dirty="0">
              <a:latin typeface="Abadi" panose="020B0604020104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200" dirty="0">
              <a:latin typeface="Abadi" panose="020B0604020104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Abadi" panose="020B0604020104020204" pitchFamily="34" charset="0"/>
              </a:rPr>
              <a:t>참고문헌에서 제시한 계산식을 </a:t>
            </a:r>
            <a:r>
              <a:rPr lang="en-US" altLang="ko-KR" sz="2200" dirty="0" err="1">
                <a:latin typeface="Abadi" panose="020B0604020104020204" pitchFamily="34" charset="0"/>
              </a:rPr>
              <a:t>openCV</a:t>
            </a:r>
            <a:r>
              <a:rPr lang="ko-KR" altLang="en-US" sz="2200" dirty="0">
                <a:latin typeface="Abadi" panose="020B0604020104020204" pitchFamily="34" charset="0"/>
              </a:rPr>
              <a:t>를 이용하여 구현</a:t>
            </a:r>
            <a:endParaRPr lang="en-US" altLang="ko-KR" sz="2200" dirty="0">
              <a:latin typeface="Abadi" panose="020B0604020104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200" dirty="0">
              <a:latin typeface="Abadi" panose="020B0604020104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200" dirty="0">
                <a:latin typeface="Abadi" panose="020B0604020104020204" pitchFamily="34" charset="0"/>
              </a:rPr>
              <a:t>실시간으로 작동하는 시스템을 목표로 하기 때문에 </a:t>
            </a:r>
            <a:r>
              <a:rPr lang="en-US" altLang="ko-KR" sz="2200" dirty="0">
                <a:latin typeface="Abadi" panose="020B0604020104020204" pitchFamily="34" charset="0"/>
              </a:rPr>
              <a:t>C++</a:t>
            </a:r>
            <a:r>
              <a:rPr lang="ko-KR" altLang="en-US" sz="2200" dirty="0">
                <a:latin typeface="Abadi" panose="020B0604020104020204" pitchFamily="34" charset="0"/>
              </a:rPr>
              <a:t>를 통해 최적화</a:t>
            </a:r>
            <a:endParaRPr lang="en-US" altLang="ko-KR" sz="22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320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3211</TotalTime>
  <Words>568</Words>
  <Application>Microsoft Office PowerPoint</Application>
  <PresentationFormat>와이드스크린</PresentationFormat>
  <Paragraphs>118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Adobe Song Std L</vt:lpstr>
      <vt:lpstr>Adobe 고딕 Std B</vt:lpstr>
      <vt:lpstr>KoPubWorld돋움체 Bold</vt:lpstr>
      <vt:lpstr>KoPubWorld돋움체 Light</vt:lpstr>
      <vt:lpstr>맑은 고딕</vt:lpstr>
      <vt:lpstr>Abadi</vt:lpstr>
      <vt:lpstr>Arial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sober_555</Manager>
  <Company>sober_555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제안서-기획서 양식</dc:title>
  <dc:creator>sober_555</dc:creator>
  <cp:lastModifiedBy>이준혁</cp:lastModifiedBy>
  <cp:revision>210</cp:revision>
  <cp:lastPrinted>2019-07-03T02:33:59Z</cp:lastPrinted>
  <dcterms:created xsi:type="dcterms:W3CDTF">2019-07-01T23:26:37Z</dcterms:created>
  <dcterms:modified xsi:type="dcterms:W3CDTF">2020-05-20T18:23:46Z</dcterms:modified>
</cp:coreProperties>
</file>